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italic r:id="rId18"/>
      <p:boldItalic r:id="rId19"/>
    </p:embeddedFont>
    <p:embeddedFont>
      <p:font typeface="Maven Pro" panose="020B0604020202020204" charset="0"/>
      <p:regular r:id="rId20"/>
      <p:bold r:id="rId21"/>
    </p:embeddedFont>
    <p:embeddedFont>
      <p:font typeface="Nunito"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733543665_0_2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733543665_0_2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733543665_0_3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8733543665_0_3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733543665_0_50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8733543665_0_5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733543665_0_5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733543665_0_5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733543665_0_18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8733543665_0_1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733543665_0_4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733543665_0_4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733543665_0_2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733543665_0_2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733543665_0_2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733543665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733543665_0_2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733543665_0_2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733543665_0_2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733543665_0_2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733543665_0_2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733543665_0_2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733543665_0_2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8733543665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lpasset utforming">
  <p:cSld name="AUTOLAYOUT_2">
    <p:bg>
      <p:bgPr>
        <a:solidFill>
          <a:srgbClr val="FFFFFF"/>
        </a:solidFill>
        <a:effectLst/>
      </p:bgPr>
    </p:bg>
    <p:spTree>
      <p:nvGrpSpPr>
        <p:cNvPr id="1" name="Shape 273"/>
        <p:cNvGrpSpPr/>
        <p:nvPr/>
      </p:nvGrpSpPr>
      <p:grpSpPr>
        <a:xfrm>
          <a:off x="0" y="0"/>
          <a:ext cx="0" cy="0"/>
          <a:chOff x="0" y="0"/>
          <a:chExt cx="0" cy="0"/>
        </a:xfrm>
      </p:grpSpPr>
      <p:sp>
        <p:nvSpPr>
          <p:cNvPr id="274" name="Google Shape;274;p13"/>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3"/>
          <p:cNvGrpSpPr/>
          <p:nvPr/>
        </p:nvGrpSpPr>
        <p:grpSpPr>
          <a:xfrm>
            <a:off x="386075" y="381000"/>
            <a:ext cx="8376925" cy="4381500"/>
            <a:chOff x="386075" y="381000"/>
            <a:chExt cx="8376925" cy="4381500"/>
          </a:xfrm>
        </p:grpSpPr>
        <p:sp>
          <p:nvSpPr>
            <p:cNvPr id="276" name="Google Shape;276;p13"/>
            <p:cNvSpPr/>
            <p:nvPr/>
          </p:nvSpPr>
          <p:spPr>
            <a:xfrm>
              <a:off x="3860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86202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8191800" y="46248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8620200" y="44871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28875"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71675" y="4599625"/>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84774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83346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8334600" y="46248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8477400" y="44871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86202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8477400" y="43494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8620200" y="4211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13"/>
          <p:cNvSpPr txBox="1">
            <a:spLocks noGrp="1"/>
          </p:cNvSpPr>
          <p:nvPr>
            <p:ph type="title"/>
          </p:nvPr>
        </p:nvSpPr>
        <p:spPr>
          <a:xfrm>
            <a:off x="311700" y="549250"/>
            <a:ext cx="8512200" cy="12348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3600">
                <a:solidFill>
                  <a:srgbClr val="FFFFFF"/>
                </a:solidFill>
              </a:defRPr>
            </a:lvl1pPr>
            <a:lvl2pPr lvl="1" algn="l">
              <a:lnSpc>
                <a:spcPct val="100000"/>
              </a:lnSpc>
              <a:spcBef>
                <a:spcPts val="0"/>
              </a:spcBef>
              <a:spcAft>
                <a:spcPts val="0"/>
              </a:spcAft>
              <a:buNone/>
              <a:defRPr sz="3600">
                <a:solidFill>
                  <a:srgbClr val="FFFFFF"/>
                </a:solidFill>
              </a:defRPr>
            </a:lvl2pPr>
            <a:lvl3pPr lvl="2" algn="l">
              <a:lnSpc>
                <a:spcPct val="100000"/>
              </a:lnSpc>
              <a:spcBef>
                <a:spcPts val="0"/>
              </a:spcBef>
              <a:spcAft>
                <a:spcPts val="0"/>
              </a:spcAft>
              <a:buNone/>
              <a:defRPr sz="3600">
                <a:solidFill>
                  <a:srgbClr val="FFFFFF"/>
                </a:solidFill>
              </a:defRPr>
            </a:lvl3pPr>
            <a:lvl4pPr lvl="3" algn="l">
              <a:lnSpc>
                <a:spcPct val="100000"/>
              </a:lnSpc>
              <a:spcBef>
                <a:spcPts val="0"/>
              </a:spcBef>
              <a:spcAft>
                <a:spcPts val="0"/>
              </a:spcAft>
              <a:buNone/>
              <a:defRPr sz="3600">
                <a:solidFill>
                  <a:srgbClr val="FFFFFF"/>
                </a:solidFill>
              </a:defRPr>
            </a:lvl4pPr>
            <a:lvl5pPr lvl="4" algn="l">
              <a:lnSpc>
                <a:spcPct val="100000"/>
              </a:lnSpc>
              <a:spcBef>
                <a:spcPts val="0"/>
              </a:spcBef>
              <a:spcAft>
                <a:spcPts val="0"/>
              </a:spcAft>
              <a:buNone/>
              <a:defRPr sz="3600">
                <a:solidFill>
                  <a:srgbClr val="FFFFFF"/>
                </a:solidFill>
              </a:defRPr>
            </a:lvl5pPr>
            <a:lvl6pPr lvl="5" algn="l">
              <a:lnSpc>
                <a:spcPct val="100000"/>
              </a:lnSpc>
              <a:spcBef>
                <a:spcPts val="0"/>
              </a:spcBef>
              <a:spcAft>
                <a:spcPts val="0"/>
              </a:spcAft>
              <a:buNone/>
              <a:defRPr sz="3600">
                <a:solidFill>
                  <a:srgbClr val="FFFFFF"/>
                </a:solidFill>
              </a:defRPr>
            </a:lvl6pPr>
            <a:lvl7pPr lvl="6" algn="l">
              <a:lnSpc>
                <a:spcPct val="100000"/>
              </a:lnSpc>
              <a:spcBef>
                <a:spcPts val="0"/>
              </a:spcBef>
              <a:spcAft>
                <a:spcPts val="0"/>
              </a:spcAft>
              <a:buNone/>
              <a:defRPr sz="3600">
                <a:solidFill>
                  <a:srgbClr val="FFFFFF"/>
                </a:solidFill>
              </a:defRPr>
            </a:lvl7pPr>
            <a:lvl8pPr lvl="7" algn="l">
              <a:lnSpc>
                <a:spcPct val="100000"/>
              </a:lnSpc>
              <a:spcBef>
                <a:spcPts val="0"/>
              </a:spcBef>
              <a:spcAft>
                <a:spcPts val="0"/>
              </a:spcAft>
              <a:buNone/>
              <a:defRPr sz="3600">
                <a:solidFill>
                  <a:srgbClr val="FFFFFF"/>
                </a:solidFill>
              </a:defRPr>
            </a:lvl8pPr>
            <a:lvl9pPr lvl="8" algn="l">
              <a:lnSpc>
                <a:spcPct val="100000"/>
              </a:lnSpc>
              <a:spcBef>
                <a:spcPts val="0"/>
              </a:spcBef>
              <a:spcAft>
                <a:spcPts val="0"/>
              </a:spcAft>
              <a:buNone/>
              <a:defRPr sz="3600">
                <a:solidFill>
                  <a:srgbClr val="FFFFFF"/>
                </a:solidFill>
              </a:defRPr>
            </a:lvl9pPr>
          </a:lstStyle>
          <a:p>
            <a:endParaRPr/>
          </a:p>
        </p:txBody>
      </p:sp>
      <p:sp>
        <p:nvSpPr>
          <p:cNvPr id="292" name="Google Shape;292;p13"/>
          <p:cNvSpPr txBox="1">
            <a:spLocks noGrp="1"/>
          </p:cNvSpPr>
          <p:nvPr>
            <p:ph type="subTitle" idx="1"/>
          </p:nvPr>
        </p:nvSpPr>
        <p:spPr>
          <a:xfrm>
            <a:off x="315900" y="1803775"/>
            <a:ext cx="4242600" cy="7383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None/>
              <a:defRPr sz="1600">
                <a:solidFill>
                  <a:srgbClr val="FFFFFF"/>
                </a:solidFill>
              </a:defRPr>
            </a:lvl1pPr>
            <a:lvl2pPr lvl="1" algn="l">
              <a:lnSpc>
                <a:spcPct val="100000"/>
              </a:lnSpc>
              <a:spcBef>
                <a:spcPts val="0"/>
              </a:spcBef>
              <a:spcAft>
                <a:spcPts val="0"/>
              </a:spcAft>
              <a:buNone/>
              <a:defRPr sz="1600">
                <a:solidFill>
                  <a:srgbClr val="FFFFFF"/>
                </a:solidFill>
              </a:defRPr>
            </a:lvl2pPr>
            <a:lvl3pPr lvl="2" algn="l">
              <a:lnSpc>
                <a:spcPct val="100000"/>
              </a:lnSpc>
              <a:spcBef>
                <a:spcPts val="0"/>
              </a:spcBef>
              <a:spcAft>
                <a:spcPts val="0"/>
              </a:spcAft>
              <a:buNone/>
              <a:defRPr sz="1600">
                <a:solidFill>
                  <a:srgbClr val="FFFFFF"/>
                </a:solidFill>
              </a:defRPr>
            </a:lvl3pPr>
            <a:lvl4pPr lvl="3" algn="l">
              <a:lnSpc>
                <a:spcPct val="100000"/>
              </a:lnSpc>
              <a:spcBef>
                <a:spcPts val="0"/>
              </a:spcBef>
              <a:spcAft>
                <a:spcPts val="0"/>
              </a:spcAft>
              <a:buNone/>
              <a:defRPr sz="1600">
                <a:solidFill>
                  <a:srgbClr val="FFFFFF"/>
                </a:solidFill>
              </a:defRPr>
            </a:lvl4pPr>
            <a:lvl5pPr lvl="4" algn="l">
              <a:lnSpc>
                <a:spcPct val="100000"/>
              </a:lnSpc>
              <a:spcBef>
                <a:spcPts val="0"/>
              </a:spcBef>
              <a:spcAft>
                <a:spcPts val="0"/>
              </a:spcAft>
              <a:buNone/>
              <a:defRPr sz="1600">
                <a:solidFill>
                  <a:srgbClr val="FFFFFF"/>
                </a:solidFill>
              </a:defRPr>
            </a:lvl5pPr>
            <a:lvl6pPr lvl="5" algn="l">
              <a:lnSpc>
                <a:spcPct val="100000"/>
              </a:lnSpc>
              <a:spcBef>
                <a:spcPts val="0"/>
              </a:spcBef>
              <a:spcAft>
                <a:spcPts val="0"/>
              </a:spcAft>
              <a:buNone/>
              <a:defRPr sz="1600">
                <a:solidFill>
                  <a:srgbClr val="FFFFFF"/>
                </a:solidFill>
              </a:defRPr>
            </a:lvl6pPr>
            <a:lvl7pPr lvl="6" algn="l">
              <a:lnSpc>
                <a:spcPct val="100000"/>
              </a:lnSpc>
              <a:spcBef>
                <a:spcPts val="0"/>
              </a:spcBef>
              <a:spcAft>
                <a:spcPts val="0"/>
              </a:spcAft>
              <a:buNone/>
              <a:defRPr sz="1600">
                <a:solidFill>
                  <a:srgbClr val="FFFFFF"/>
                </a:solidFill>
              </a:defRPr>
            </a:lvl7pPr>
            <a:lvl8pPr lvl="7" algn="l">
              <a:lnSpc>
                <a:spcPct val="100000"/>
              </a:lnSpc>
              <a:spcBef>
                <a:spcPts val="0"/>
              </a:spcBef>
              <a:spcAft>
                <a:spcPts val="0"/>
              </a:spcAft>
              <a:buNone/>
              <a:defRPr sz="1600">
                <a:solidFill>
                  <a:srgbClr val="FFFFFF"/>
                </a:solidFill>
              </a:defRPr>
            </a:lvl8pPr>
            <a:lvl9pPr lvl="8" algn="l">
              <a:lnSpc>
                <a:spcPct val="100000"/>
              </a:lnSpc>
              <a:spcBef>
                <a:spcPts val="0"/>
              </a:spcBef>
              <a:spcAft>
                <a:spcPts val="0"/>
              </a:spcAft>
              <a:buNone/>
              <a:defRPr sz="1600">
                <a:solidFill>
                  <a:srgbClr val="FFFFFF"/>
                </a:solidFill>
              </a:defRPr>
            </a:lvl9pPr>
          </a:lstStyle>
          <a:p>
            <a:endParaRPr/>
          </a:p>
        </p:txBody>
      </p:sp>
      <p:sp>
        <p:nvSpPr>
          <p:cNvPr id="293" name="Google Shape;293;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lpasset utforming 3">
  <p:cSld name="AUTOLAYOUT_5">
    <p:spTree>
      <p:nvGrpSpPr>
        <p:cNvPr id="1" name="Shape 294"/>
        <p:cNvGrpSpPr/>
        <p:nvPr/>
      </p:nvGrpSpPr>
      <p:grpSpPr>
        <a:xfrm>
          <a:off x="0" y="0"/>
          <a:ext cx="0" cy="0"/>
          <a:chOff x="0" y="0"/>
          <a:chExt cx="0" cy="0"/>
        </a:xfrm>
      </p:grpSpPr>
      <p:sp>
        <p:nvSpPr>
          <p:cNvPr id="295" name="Google Shape;295;p14"/>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14"/>
          <p:cNvGrpSpPr/>
          <p:nvPr/>
        </p:nvGrpSpPr>
        <p:grpSpPr>
          <a:xfrm>
            <a:off x="0" y="4510813"/>
            <a:ext cx="9144000" cy="150575"/>
            <a:chOff x="0" y="3797750"/>
            <a:chExt cx="9144000" cy="150575"/>
          </a:xfrm>
        </p:grpSpPr>
        <p:cxnSp>
          <p:nvCxnSpPr>
            <p:cNvPr id="297" name="Google Shape;297;p14"/>
            <p:cNvCxnSpPr/>
            <p:nvPr/>
          </p:nvCxnSpPr>
          <p:spPr>
            <a:xfrm>
              <a:off x="0" y="3797750"/>
              <a:ext cx="9144000" cy="0"/>
            </a:xfrm>
            <a:prstGeom prst="straightConnector1">
              <a:avLst/>
            </a:prstGeom>
            <a:noFill/>
            <a:ln w="19050" cap="flat" cmpd="sng">
              <a:solidFill>
                <a:srgbClr val="90A4AE"/>
              </a:solidFill>
              <a:prstDash val="solid"/>
              <a:round/>
              <a:headEnd type="none" w="sm" len="sm"/>
              <a:tailEnd type="none" w="sm" len="sm"/>
            </a:ln>
          </p:spPr>
        </p:cxnSp>
        <p:cxnSp>
          <p:nvCxnSpPr>
            <p:cNvPr id="298" name="Google Shape;298;p14"/>
            <p:cNvCxnSpPr/>
            <p:nvPr/>
          </p:nvCxnSpPr>
          <p:spPr>
            <a:xfrm>
              <a:off x="0" y="3948325"/>
              <a:ext cx="9144000" cy="0"/>
            </a:xfrm>
            <a:prstGeom prst="straightConnector1">
              <a:avLst/>
            </a:prstGeom>
            <a:noFill/>
            <a:ln w="19050" cap="flat" cmpd="sng">
              <a:solidFill>
                <a:srgbClr val="90A4AE"/>
              </a:solidFill>
              <a:prstDash val="solid"/>
              <a:round/>
              <a:headEnd type="none" w="sm" len="sm"/>
              <a:tailEnd type="none" w="sm" len="sm"/>
            </a:ln>
          </p:spPr>
        </p:cxnSp>
        <p:cxnSp>
          <p:nvCxnSpPr>
            <p:cNvPr id="299" name="Google Shape;299;p14"/>
            <p:cNvCxnSpPr/>
            <p:nvPr/>
          </p:nvCxnSpPr>
          <p:spPr>
            <a:xfrm>
              <a:off x="0" y="3873038"/>
              <a:ext cx="9144000" cy="0"/>
            </a:xfrm>
            <a:prstGeom prst="straightConnector1">
              <a:avLst/>
            </a:prstGeom>
            <a:noFill/>
            <a:ln w="19050" cap="flat" cmpd="sng">
              <a:solidFill>
                <a:srgbClr val="90A4AE"/>
              </a:solidFill>
              <a:prstDash val="solid"/>
              <a:round/>
              <a:headEnd type="none" w="sm" len="sm"/>
              <a:tailEnd type="none" w="sm" len="sm"/>
            </a:ln>
          </p:spPr>
        </p:cxnSp>
      </p:grpSp>
      <p:sp>
        <p:nvSpPr>
          <p:cNvPr id="300" name="Google Shape;300;p14"/>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200"/>
              <a:buNone/>
              <a:defRPr sz="3200">
                <a:solidFill>
                  <a:srgbClr val="FFFFFF"/>
                </a:solidFill>
              </a:defRPr>
            </a:lvl1pPr>
            <a:lvl2pPr lvl="1" algn="l">
              <a:lnSpc>
                <a:spcPct val="100000"/>
              </a:lnSpc>
              <a:spcBef>
                <a:spcPts val="0"/>
              </a:spcBef>
              <a:spcAft>
                <a:spcPts val="0"/>
              </a:spcAft>
              <a:buClr>
                <a:srgbClr val="FFFFFF"/>
              </a:buClr>
              <a:buSzPts val="3200"/>
              <a:buNone/>
              <a:defRPr sz="3200">
                <a:solidFill>
                  <a:srgbClr val="FFFFFF"/>
                </a:solidFill>
              </a:defRPr>
            </a:lvl2pPr>
            <a:lvl3pPr lvl="2" algn="l">
              <a:lnSpc>
                <a:spcPct val="100000"/>
              </a:lnSpc>
              <a:spcBef>
                <a:spcPts val="0"/>
              </a:spcBef>
              <a:spcAft>
                <a:spcPts val="0"/>
              </a:spcAft>
              <a:buClr>
                <a:srgbClr val="FFFFFF"/>
              </a:buClr>
              <a:buSzPts val="3200"/>
              <a:buNone/>
              <a:defRPr sz="3200">
                <a:solidFill>
                  <a:srgbClr val="FFFFFF"/>
                </a:solidFill>
              </a:defRPr>
            </a:lvl3pPr>
            <a:lvl4pPr lvl="3" algn="l">
              <a:lnSpc>
                <a:spcPct val="100000"/>
              </a:lnSpc>
              <a:spcBef>
                <a:spcPts val="0"/>
              </a:spcBef>
              <a:spcAft>
                <a:spcPts val="0"/>
              </a:spcAft>
              <a:buClr>
                <a:srgbClr val="FFFFFF"/>
              </a:buClr>
              <a:buSzPts val="3200"/>
              <a:buNone/>
              <a:defRPr sz="3200">
                <a:solidFill>
                  <a:srgbClr val="FFFFFF"/>
                </a:solidFill>
              </a:defRPr>
            </a:lvl4pPr>
            <a:lvl5pPr lvl="4" algn="l">
              <a:lnSpc>
                <a:spcPct val="100000"/>
              </a:lnSpc>
              <a:spcBef>
                <a:spcPts val="0"/>
              </a:spcBef>
              <a:spcAft>
                <a:spcPts val="0"/>
              </a:spcAft>
              <a:buClr>
                <a:srgbClr val="FFFFFF"/>
              </a:buClr>
              <a:buSzPts val="3200"/>
              <a:buNone/>
              <a:defRPr sz="3200">
                <a:solidFill>
                  <a:srgbClr val="FFFFFF"/>
                </a:solidFill>
              </a:defRPr>
            </a:lvl5pPr>
            <a:lvl6pPr lvl="5" algn="l">
              <a:lnSpc>
                <a:spcPct val="100000"/>
              </a:lnSpc>
              <a:spcBef>
                <a:spcPts val="0"/>
              </a:spcBef>
              <a:spcAft>
                <a:spcPts val="0"/>
              </a:spcAft>
              <a:buClr>
                <a:srgbClr val="FFFFFF"/>
              </a:buClr>
              <a:buSzPts val="3200"/>
              <a:buNone/>
              <a:defRPr sz="3200">
                <a:solidFill>
                  <a:srgbClr val="FFFFFF"/>
                </a:solidFill>
              </a:defRPr>
            </a:lvl6pPr>
            <a:lvl7pPr lvl="6" algn="l">
              <a:lnSpc>
                <a:spcPct val="100000"/>
              </a:lnSpc>
              <a:spcBef>
                <a:spcPts val="0"/>
              </a:spcBef>
              <a:spcAft>
                <a:spcPts val="0"/>
              </a:spcAft>
              <a:buClr>
                <a:srgbClr val="FFFFFF"/>
              </a:buClr>
              <a:buSzPts val="3200"/>
              <a:buNone/>
              <a:defRPr sz="3200">
                <a:solidFill>
                  <a:srgbClr val="FFFFFF"/>
                </a:solidFill>
              </a:defRPr>
            </a:lvl7pPr>
            <a:lvl8pPr lvl="7" algn="l">
              <a:lnSpc>
                <a:spcPct val="100000"/>
              </a:lnSpc>
              <a:spcBef>
                <a:spcPts val="0"/>
              </a:spcBef>
              <a:spcAft>
                <a:spcPts val="0"/>
              </a:spcAft>
              <a:buClr>
                <a:srgbClr val="FFFFFF"/>
              </a:buClr>
              <a:buSzPts val="3200"/>
              <a:buNone/>
              <a:defRPr sz="3200">
                <a:solidFill>
                  <a:srgbClr val="FFFFFF"/>
                </a:solidFill>
              </a:defRPr>
            </a:lvl8pPr>
            <a:lvl9pPr lvl="8" algn="l">
              <a:lnSpc>
                <a:spcPct val="100000"/>
              </a:lnSpc>
              <a:spcBef>
                <a:spcPts val="0"/>
              </a:spcBef>
              <a:spcAft>
                <a:spcPts val="0"/>
              </a:spcAft>
              <a:buClr>
                <a:srgbClr val="FFFFFF"/>
              </a:buClr>
              <a:buSzPts val="3200"/>
              <a:buNone/>
              <a:defRPr sz="3200">
                <a:solidFill>
                  <a:srgbClr val="FFFFFF"/>
                </a:solidFill>
              </a:defRPr>
            </a:lvl9pPr>
          </a:lstStyle>
          <a:p>
            <a:endParaRPr/>
          </a:p>
        </p:txBody>
      </p:sp>
      <p:sp>
        <p:nvSpPr>
          <p:cNvPr id="301" name="Google Shape;301;p14"/>
          <p:cNvSpPr txBox="1">
            <a:spLocks noGrp="1"/>
          </p:cNvSpPr>
          <p:nvPr>
            <p:ph type="body" idx="1"/>
          </p:nvPr>
        </p:nvSpPr>
        <p:spPr>
          <a:xfrm>
            <a:off x="311700" y="1152475"/>
            <a:ext cx="8520600" cy="32238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298450" algn="l">
              <a:lnSpc>
                <a:spcPct val="115000"/>
              </a:lnSpc>
              <a:spcBef>
                <a:spcPts val="1600"/>
              </a:spcBef>
              <a:spcAft>
                <a:spcPts val="0"/>
              </a:spcAft>
              <a:buClr>
                <a:srgbClr val="FFFFFF"/>
              </a:buClr>
              <a:buSzPts val="1100"/>
              <a:buChar char="○"/>
              <a:defRPr sz="1400">
                <a:solidFill>
                  <a:srgbClr val="FFFFFF"/>
                </a:solidFill>
              </a:defRPr>
            </a:lvl2pPr>
            <a:lvl3pPr marL="1371600" lvl="2" indent="-298450" algn="l">
              <a:lnSpc>
                <a:spcPct val="115000"/>
              </a:lnSpc>
              <a:spcBef>
                <a:spcPts val="1600"/>
              </a:spcBef>
              <a:spcAft>
                <a:spcPts val="0"/>
              </a:spcAft>
              <a:buClr>
                <a:srgbClr val="FFFFFF"/>
              </a:buClr>
              <a:buSzPts val="1100"/>
              <a:buChar char="■"/>
              <a:defRPr sz="1400">
                <a:solidFill>
                  <a:srgbClr val="FFFFFF"/>
                </a:solidFill>
              </a:defRPr>
            </a:lvl3pPr>
            <a:lvl4pPr marL="1828800" lvl="3" indent="-298450" algn="l">
              <a:lnSpc>
                <a:spcPct val="115000"/>
              </a:lnSpc>
              <a:spcBef>
                <a:spcPts val="1600"/>
              </a:spcBef>
              <a:spcAft>
                <a:spcPts val="0"/>
              </a:spcAft>
              <a:buClr>
                <a:srgbClr val="FFFFFF"/>
              </a:buClr>
              <a:buSzPts val="1100"/>
              <a:buChar char="●"/>
              <a:defRPr sz="1400">
                <a:solidFill>
                  <a:srgbClr val="FFFFFF"/>
                </a:solidFill>
              </a:defRPr>
            </a:lvl4pPr>
            <a:lvl5pPr marL="2286000" lvl="4" indent="-298450" algn="l">
              <a:lnSpc>
                <a:spcPct val="115000"/>
              </a:lnSpc>
              <a:spcBef>
                <a:spcPts val="1600"/>
              </a:spcBef>
              <a:spcAft>
                <a:spcPts val="0"/>
              </a:spcAft>
              <a:buClr>
                <a:srgbClr val="FFFFFF"/>
              </a:buClr>
              <a:buSzPts val="1100"/>
              <a:buChar char="○"/>
              <a:defRPr sz="1400">
                <a:solidFill>
                  <a:srgbClr val="FFFFFF"/>
                </a:solidFill>
              </a:defRPr>
            </a:lvl5pPr>
            <a:lvl6pPr marL="2743200" lvl="5" indent="-298450" algn="l">
              <a:lnSpc>
                <a:spcPct val="115000"/>
              </a:lnSpc>
              <a:spcBef>
                <a:spcPts val="1600"/>
              </a:spcBef>
              <a:spcAft>
                <a:spcPts val="0"/>
              </a:spcAft>
              <a:buClr>
                <a:srgbClr val="FFFFFF"/>
              </a:buClr>
              <a:buSzPts val="1100"/>
              <a:buChar char="■"/>
              <a:defRPr sz="1400">
                <a:solidFill>
                  <a:srgbClr val="FFFFFF"/>
                </a:solidFill>
              </a:defRPr>
            </a:lvl6pPr>
            <a:lvl7pPr marL="3200400" lvl="6" indent="-298450" algn="l">
              <a:lnSpc>
                <a:spcPct val="115000"/>
              </a:lnSpc>
              <a:spcBef>
                <a:spcPts val="1600"/>
              </a:spcBef>
              <a:spcAft>
                <a:spcPts val="0"/>
              </a:spcAft>
              <a:buClr>
                <a:srgbClr val="FFFFFF"/>
              </a:buClr>
              <a:buSzPts val="1100"/>
              <a:buChar char="●"/>
              <a:defRPr sz="1400">
                <a:solidFill>
                  <a:srgbClr val="FFFFFF"/>
                </a:solidFill>
              </a:defRPr>
            </a:lvl7pPr>
            <a:lvl8pPr marL="3657600" lvl="7" indent="-298450" algn="l">
              <a:lnSpc>
                <a:spcPct val="115000"/>
              </a:lnSpc>
              <a:spcBef>
                <a:spcPts val="1600"/>
              </a:spcBef>
              <a:spcAft>
                <a:spcPts val="0"/>
              </a:spcAft>
              <a:buClr>
                <a:srgbClr val="FFFFFF"/>
              </a:buClr>
              <a:buSzPts val="1100"/>
              <a:buChar char="○"/>
              <a:defRPr sz="1400">
                <a:solidFill>
                  <a:srgbClr val="FFFFFF"/>
                </a:solidFill>
              </a:defRPr>
            </a:lvl8pPr>
            <a:lvl9pPr marL="4114800" lvl="8" indent="-298450" algn="l">
              <a:lnSpc>
                <a:spcPct val="115000"/>
              </a:lnSpc>
              <a:spcBef>
                <a:spcPts val="1600"/>
              </a:spcBef>
              <a:spcAft>
                <a:spcPts val="1600"/>
              </a:spcAft>
              <a:buClr>
                <a:srgbClr val="FFFFFF"/>
              </a:buClr>
              <a:buSzPts val="1100"/>
              <a:buChar char="■"/>
              <a:defRPr sz="1400">
                <a:solidFill>
                  <a:srgbClr val="FFFFFF"/>
                </a:solidFill>
              </a:defRPr>
            </a:lvl9pPr>
          </a:lstStyle>
          <a:p>
            <a:endParaRPr/>
          </a:p>
        </p:txBody>
      </p:sp>
      <p:sp>
        <p:nvSpPr>
          <p:cNvPr id="302" name="Google Shape;302;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lpasset utforming 4">
  <p:cSld name="AUTOLAYOUT_8">
    <p:bg>
      <p:bgPr>
        <a:solidFill>
          <a:srgbClr val="FFFFFF"/>
        </a:solidFill>
        <a:effectLst/>
      </p:bgPr>
    </p:bg>
    <p:spTree>
      <p:nvGrpSpPr>
        <p:cNvPr id="1" name="Shape 303"/>
        <p:cNvGrpSpPr/>
        <p:nvPr/>
      </p:nvGrpSpPr>
      <p:grpSpPr>
        <a:xfrm>
          <a:off x="0" y="0"/>
          <a:ext cx="0" cy="0"/>
          <a:chOff x="0" y="0"/>
          <a:chExt cx="0" cy="0"/>
        </a:xfrm>
      </p:grpSpPr>
      <p:sp>
        <p:nvSpPr>
          <p:cNvPr id="304" name="Google Shape;304;p15"/>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 name="Google Shape;305;p15"/>
          <p:cNvCxnSpPr/>
          <p:nvPr/>
        </p:nvCxnSpPr>
        <p:spPr>
          <a:xfrm>
            <a:off x="311700" y="312013"/>
            <a:ext cx="670500" cy="670200"/>
          </a:xfrm>
          <a:prstGeom prst="straightConnector1">
            <a:avLst/>
          </a:prstGeom>
          <a:noFill/>
          <a:ln w="9525" cap="flat" cmpd="sng">
            <a:solidFill>
              <a:srgbClr val="F6F2D2"/>
            </a:solidFill>
            <a:prstDash val="solid"/>
            <a:round/>
            <a:headEnd type="none" w="sm" len="sm"/>
            <a:tailEnd type="none" w="sm" len="sm"/>
          </a:ln>
        </p:spPr>
      </p:cxnSp>
      <p:sp>
        <p:nvSpPr>
          <p:cNvPr id="306" name="Google Shape;306;p15"/>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307" name="Google Shape;307;p15"/>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F6F2D2"/>
              </a:buClr>
              <a:buSzPts val="1000"/>
              <a:buChar char="●"/>
              <a:defRPr sz="1000">
                <a:solidFill>
                  <a:srgbClr val="F6F2D2"/>
                </a:solidFill>
              </a:defRPr>
            </a:lvl1pPr>
            <a:lvl2pPr marL="914400" lvl="1" indent="-292100" algn="l">
              <a:lnSpc>
                <a:spcPct val="115000"/>
              </a:lnSpc>
              <a:spcBef>
                <a:spcPts val="1600"/>
              </a:spcBef>
              <a:spcAft>
                <a:spcPts val="0"/>
              </a:spcAft>
              <a:buClr>
                <a:srgbClr val="F6F2D2"/>
              </a:buClr>
              <a:buSzPts val="1000"/>
              <a:buChar char="○"/>
              <a:defRPr sz="1000">
                <a:solidFill>
                  <a:srgbClr val="F6F2D2"/>
                </a:solidFill>
              </a:defRPr>
            </a:lvl2pPr>
            <a:lvl3pPr marL="1371600" lvl="2" indent="-292100" algn="l">
              <a:lnSpc>
                <a:spcPct val="115000"/>
              </a:lnSpc>
              <a:spcBef>
                <a:spcPts val="1600"/>
              </a:spcBef>
              <a:spcAft>
                <a:spcPts val="0"/>
              </a:spcAft>
              <a:buClr>
                <a:srgbClr val="F6F2D2"/>
              </a:buClr>
              <a:buSzPts val="1000"/>
              <a:buChar char="■"/>
              <a:defRPr sz="1000">
                <a:solidFill>
                  <a:srgbClr val="F6F2D2"/>
                </a:solidFill>
              </a:defRPr>
            </a:lvl3pPr>
            <a:lvl4pPr marL="1828800" lvl="3" indent="-292100" algn="l">
              <a:lnSpc>
                <a:spcPct val="115000"/>
              </a:lnSpc>
              <a:spcBef>
                <a:spcPts val="1600"/>
              </a:spcBef>
              <a:spcAft>
                <a:spcPts val="0"/>
              </a:spcAft>
              <a:buClr>
                <a:srgbClr val="F6F2D2"/>
              </a:buClr>
              <a:buSzPts val="1000"/>
              <a:buChar char="●"/>
              <a:defRPr sz="1000">
                <a:solidFill>
                  <a:srgbClr val="F6F2D2"/>
                </a:solidFill>
              </a:defRPr>
            </a:lvl4pPr>
            <a:lvl5pPr marL="2286000" lvl="4" indent="-292100" algn="l">
              <a:lnSpc>
                <a:spcPct val="115000"/>
              </a:lnSpc>
              <a:spcBef>
                <a:spcPts val="1600"/>
              </a:spcBef>
              <a:spcAft>
                <a:spcPts val="0"/>
              </a:spcAft>
              <a:buClr>
                <a:srgbClr val="F6F2D2"/>
              </a:buClr>
              <a:buSzPts val="1000"/>
              <a:buChar char="○"/>
              <a:defRPr sz="1000">
                <a:solidFill>
                  <a:srgbClr val="F6F2D2"/>
                </a:solidFill>
              </a:defRPr>
            </a:lvl5pPr>
            <a:lvl6pPr marL="2743200" lvl="5" indent="-292100" algn="l">
              <a:lnSpc>
                <a:spcPct val="115000"/>
              </a:lnSpc>
              <a:spcBef>
                <a:spcPts val="1600"/>
              </a:spcBef>
              <a:spcAft>
                <a:spcPts val="0"/>
              </a:spcAft>
              <a:buClr>
                <a:srgbClr val="F6F2D2"/>
              </a:buClr>
              <a:buSzPts val="1000"/>
              <a:buChar char="■"/>
              <a:defRPr sz="1000">
                <a:solidFill>
                  <a:srgbClr val="F6F2D2"/>
                </a:solidFill>
              </a:defRPr>
            </a:lvl6pPr>
            <a:lvl7pPr marL="3200400" lvl="6" indent="-292100" algn="l">
              <a:lnSpc>
                <a:spcPct val="115000"/>
              </a:lnSpc>
              <a:spcBef>
                <a:spcPts val="1600"/>
              </a:spcBef>
              <a:spcAft>
                <a:spcPts val="0"/>
              </a:spcAft>
              <a:buClr>
                <a:srgbClr val="F6F2D2"/>
              </a:buClr>
              <a:buSzPts val="1000"/>
              <a:buChar char="●"/>
              <a:defRPr sz="1000">
                <a:solidFill>
                  <a:srgbClr val="F6F2D2"/>
                </a:solidFill>
              </a:defRPr>
            </a:lvl7pPr>
            <a:lvl8pPr marL="3657600" lvl="7" indent="-292100" algn="l">
              <a:lnSpc>
                <a:spcPct val="115000"/>
              </a:lnSpc>
              <a:spcBef>
                <a:spcPts val="1600"/>
              </a:spcBef>
              <a:spcAft>
                <a:spcPts val="0"/>
              </a:spcAft>
              <a:buClr>
                <a:srgbClr val="F6F2D2"/>
              </a:buClr>
              <a:buSzPts val="1000"/>
              <a:buChar char="○"/>
              <a:defRPr sz="1000">
                <a:solidFill>
                  <a:srgbClr val="F6F2D2"/>
                </a:solidFill>
              </a:defRPr>
            </a:lvl8pPr>
            <a:lvl9pPr marL="4114800" lvl="8" indent="-292100" algn="l">
              <a:lnSpc>
                <a:spcPct val="115000"/>
              </a:lnSpc>
              <a:spcBef>
                <a:spcPts val="1600"/>
              </a:spcBef>
              <a:spcAft>
                <a:spcPts val="1600"/>
              </a:spcAft>
              <a:buClr>
                <a:srgbClr val="F6F2D2"/>
              </a:buClr>
              <a:buSzPts val="1000"/>
              <a:buChar char="■"/>
              <a:defRPr sz="1000">
                <a:solidFill>
                  <a:srgbClr val="F6F2D2"/>
                </a:solidFill>
              </a:defRPr>
            </a:lvl9pPr>
          </a:lstStyle>
          <a:p>
            <a:endParaRPr/>
          </a:p>
        </p:txBody>
      </p:sp>
      <p:sp>
        <p:nvSpPr>
          <p:cNvPr id="308" name="Google Shape;308;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lpasset utforming 2">
  <p:cSld name="AUTOLAYOUT_9">
    <p:spTree>
      <p:nvGrpSpPr>
        <p:cNvPr id="1" name="Shape 309"/>
        <p:cNvGrpSpPr/>
        <p:nvPr/>
      </p:nvGrpSpPr>
      <p:grpSpPr>
        <a:xfrm>
          <a:off x="0" y="0"/>
          <a:ext cx="0" cy="0"/>
          <a:chOff x="0" y="0"/>
          <a:chExt cx="0" cy="0"/>
        </a:xfrm>
      </p:grpSpPr>
      <p:sp>
        <p:nvSpPr>
          <p:cNvPr id="310" name="Google Shape;310;p16"/>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 name="Google Shape;311;p16"/>
          <p:cNvCxnSpPr/>
          <p:nvPr/>
        </p:nvCxnSpPr>
        <p:spPr>
          <a:xfrm rot="10800000">
            <a:off x="398200" y="977175"/>
            <a:ext cx="505800" cy="0"/>
          </a:xfrm>
          <a:prstGeom prst="straightConnector1">
            <a:avLst/>
          </a:prstGeom>
          <a:noFill/>
          <a:ln w="19050" cap="flat" cmpd="sng">
            <a:solidFill>
              <a:srgbClr val="FF5822"/>
            </a:solidFill>
            <a:prstDash val="solid"/>
            <a:round/>
            <a:headEnd type="none" w="sm" len="sm"/>
            <a:tailEnd type="none" w="sm" len="sm"/>
          </a:ln>
        </p:spPr>
      </p:cxnSp>
      <p:sp>
        <p:nvSpPr>
          <p:cNvPr id="312" name="Google Shape;312;p16"/>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400">
                <a:solidFill>
                  <a:srgbClr val="000000"/>
                </a:solidFill>
              </a:defRPr>
            </a:lvl1pPr>
            <a:lvl2pPr lvl="1" algn="l">
              <a:lnSpc>
                <a:spcPct val="100000"/>
              </a:lnSpc>
              <a:spcBef>
                <a:spcPts val="0"/>
              </a:spcBef>
              <a:spcAft>
                <a:spcPts val="0"/>
              </a:spcAft>
              <a:buNone/>
              <a:defRPr sz="2400">
                <a:solidFill>
                  <a:srgbClr val="000000"/>
                </a:solidFill>
              </a:defRPr>
            </a:lvl2pPr>
            <a:lvl3pPr lvl="2" algn="l">
              <a:lnSpc>
                <a:spcPct val="100000"/>
              </a:lnSpc>
              <a:spcBef>
                <a:spcPts val="0"/>
              </a:spcBef>
              <a:spcAft>
                <a:spcPts val="0"/>
              </a:spcAft>
              <a:buNone/>
              <a:defRPr sz="2400">
                <a:solidFill>
                  <a:srgbClr val="000000"/>
                </a:solidFill>
              </a:defRPr>
            </a:lvl3pPr>
            <a:lvl4pPr lvl="3" algn="l">
              <a:lnSpc>
                <a:spcPct val="100000"/>
              </a:lnSpc>
              <a:spcBef>
                <a:spcPts val="0"/>
              </a:spcBef>
              <a:spcAft>
                <a:spcPts val="0"/>
              </a:spcAft>
              <a:buNone/>
              <a:defRPr sz="2400">
                <a:solidFill>
                  <a:srgbClr val="000000"/>
                </a:solidFill>
              </a:defRPr>
            </a:lvl4pPr>
            <a:lvl5pPr lvl="4" algn="l">
              <a:lnSpc>
                <a:spcPct val="100000"/>
              </a:lnSpc>
              <a:spcBef>
                <a:spcPts val="0"/>
              </a:spcBef>
              <a:spcAft>
                <a:spcPts val="0"/>
              </a:spcAft>
              <a:buNone/>
              <a:defRPr sz="2400">
                <a:solidFill>
                  <a:srgbClr val="000000"/>
                </a:solidFill>
              </a:defRPr>
            </a:lvl5pPr>
            <a:lvl6pPr lvl="5" algn="l">
              <a:lnSpc>
                <a:spcPct val="100000"/>
              </a:lnSpc>
              <a:spcBef>
                <a:spcPts val="0"/>
              </a:spcBef>
              <a:spcAft>
                <a:spcPts val="0"/>
              </a:spcAft>
              <a:buNone/>
              <a:defRPr sz="2400">
                <a:solidFill>
                  <a:srgbClr val="000000"/>
                </a:solidFill>
              </a:defRPr>
            </a:lvl6pPr>
            <a:lvl7pPr lvl="6" algn="l">
              <a:lnSpc>
                <a:spcPct val="100000"/>
              </a:lnSpc>
              <a:spcBef>
                <a:spcPts val="0"/>
              </a:spcBef>
              <a:spcAft>
                <a:spcPts val="0"/>
              </a:spcAft>
              <a:buNone/>
              <a:defRPr sz="2400">
                <a:solidFill>
                  <a:srgbClr val="000000"/>
                </a:solidFill>
              </a:defRPr>
            </a:lvl7pPr>
            <a:lvl8pPr lvl="7" algn="l">
              <a:lnSpc>
                <a:spcPct val="100000"/>
              </a:lnSpc>
              <a:spcBef>
                <a:spcPts val="0"/>
              </a:spcBef>
              <a:spcAft>
                <a:spcPts val="0"/>
              </a:spcAft>
              <a:buNone/>
              <a:defRPr sz="2400">
                <a:solidFill>
                  <a:srgbClr val="000000"/>
                </a:solidFill>
              </a:defRPr>
            </a:lvl8pPr>
            <a:lvl9pPr lvl="8" algn="l">
              <a:lnSpc>
                <a:spcPct val="100000"/>
              </a:lnSpc>
              <a:spcBef>
                <a:spcPts val="0"/>
              </a:spcBef>
              <a:spcAft>
                <a:spcPts val="0"/>
              </a:spcAft>
              <a:buNone/>
              <a:defRPr sz="2400">
                <a:solidFill>
                  <a:srgbClr val="000000"/>
                </a:solidFill>
              </a:defRPr>
            </a:lvl9pPr>
          </a:lstStyle>
          <a:p>
            <a:endParaRPr/>
          </a:p>
        </p:txBody>
      </p:sp>
      <p:sp>
        <p:nvSpPr>
          <p:cNvPr id="313" name="Google Shape;313;p16"/>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434343"/>
              </a:buClr>
              <a:buSzPts val="1000"/>
              <a:buChar char="●"/>
              <a:defRPr sz="1000">
                <a:solidFill>
                  <a:srgbClr val="434343"/>
                </a:solidFill>
              </a:defRPr>
            </a:lvl1pPr>
            <a:lvl2pPr marL="914400" lvl="1" indent="-292100" algn="l">
              <a:lnSpc>
                <a:spcPct val="115000"/>
              </a:lnSpc>
              <a:spcBef>
                <a:spcPts val="1600"/>
              </a:spcBef>
              <a:spcAft>
                <a:spcPts val="0"/>
              </a:spcAft>
              <a:buClr>
                <a:srgbClr val="434343"/>
              </a:buClr>
              <a:buSzPts val="1000"/>
              <a:buChar char="○"/>
              <a:defRPr sz="1000">
                <a:solidFill>
                  <a:srgbClr val="434343"/>
                </a:solidFill>
              </a:defRPr>
            </a:lvl2pPr>
            <a:lvl3pPr marL="1371600" lvl="2" indent="-292100" algn="l">
              <a:lnSpc>
                <a:spcPct val="115000"/>
              </a:lnSpc>
              <a:spcBef>
                <a:spcPts val="1600"/>
              </a:spcBef>
              <a:spcAft>
                <a:spcPts val="0"/>
              </a:spcAft>
              <a:buClr>
                <a:srgbClr val="434343"/>
              </a:buClr>
              <a:buSzPts val="1000"/>
              <a:buChar char="■"/>
              <a:defRPr sz="1000">
                <a:solidFill>
                  <a:srgbClr val="434343"/>
                </a:solidFill>
              </a:defRPr>
            </a:lvl3pPr>
            <a:lvl4pPr marL="1828800" lvl="3" indent="-292100" algn="l">
              <a:lnSpc>
                <a:spcPct val="115000"/>
              </a:lnSpc>
              <a:spcBef>
                <a:spcPts val="1600"/>
              </a:spcBef>
              <a:spcAft>
                <a:spcPts val="0"/>
              </a:spcAft>
              <a:buClr>
                <a:srgbClr val="434343"/>
              </a:buClr>
              <a:buSzPts val="1000"/>
              <a:buChar char="●"/>
              <a:defRPr sz="1000">
                <a:solidFill>
                  <a:srgbClr val="434343"/>
                </a:solidFill>
              </a:defRPr>
            </a:lvl4pPr>
            <a:lvl5pPr marL="2286000" lvl="4" indent="-292100" algn="l">
              <a:lnSpc>
                <a:spcPct val="115000"/>
              </a:lnSpc>
              <a:spcBef>
                <a:spcPts val="1600"/>
              </a:spcBef>
              <a:spcAft>
                <a:spcPts val="0"/>
              </a:spcAft>
              <a:buClr>
                <a:srgbClr val="434343"/>
              </a:buClr>
              <a:buSzPts val="1000"/>
              <a:buChar char="○"/>
              <a:defRPr sz="1000">
                <a:solidFill>
                  <a:srgbClr val="434343"/>
                </a:solidFill>
              </a:defRPr>
            </a:lvl5pPr>
            <a:lvl6pPr marL="2743200" lvl="5" indent="-292100" algn="l">
              <a:lnSpc>
                <a:spcPct val="115000"/>
              </a:lnSpc>
              <a:spcBef>
                <a:spcPts val="1600"/>
              </a:spcBef>
              <a:spcAft>
                <a:spcPts val="0"/>
              </a:spcAft>
              <a:buClr>
                <a:srgbClr val="434343"/>
              </a:buClr>
              <a:buSzPts val="1000"/>
              <a:buChar char="■"/>
              <a:defRPr sz="1000">
                <a:solidFill>
                  <a:srgbClr val="434343"/>
                </a:solidFill>
              </a:defRPr>
            </a:lvl6pPr>
            <a:lvl7pPr marL="3200400" lvl="6" indent="-292100" algn="l">
              <a:lnSpc>
                <a:spcPct val="115000"/>
              </a:lnSpc>
              <a:spcBef>
                <a:spcPts val="1600"/>
              </a:spcBef>
              <a:spcAft>
                <a:spcPts val="0"/>
              </a:spcAft>
              <a:buClr>
                <a:srgbClr val="434343"/>
              </a:buClr>
              <a:buSzPts val="1000"/>
              <a:buChar char="●"/>
              <a:defRPr sz="1000">
                <a:solidFill>
                  <a:srgbClr val="434343"/>
                </a:solidFill>
              </a:defRPr>
            </a:lvl7pPr>
            <a:lvl8pPr marL="3657600" lvl="7" indent="-292100" algn="l">
              <a:lnSpc>
                <a:spcPct val="115000"/>
              </a:lnSpc>
              <a:spcBef>
                <a:spcPts val="1600"/>
              </a:spcBef>
              <a:spcAft>
                <a:spcPts val="0"/>
              </a:spcAft>
              <a:buClr>
                <a:srgbClr val="434343"/>
              </a:buClr>
              <a:buSzPts val="1000"/>
              <a:buChar char="○"/>
              <a:defRPr sz="1000">
                <a:solidFill>
                  <a:srgbClr val="434343"/>
                </a:solidFill>
              </a:defRPr>
            </a:lvl8pPr>
            <a:lvl9pPr marL="4114800" lvl="8" indent="-292100" algn="l">
              <a:lnSpc>
                <a:spcPct val="115000"/>
              </a:lnSpc>
              <a:spcBef>
                <a:spcPts val="1600"/>
              </a:spcBef>
              <a:spcAft>
                <a:spcPts val="1600"/>
              </a:spcAft>
              <a:buClr>
                <a:srgbClr val="434343"/>
              </a:buClr>
              <a:buSzPts val="1000"/>
              <a:buChar char="■"/>
              <a:defRPr sz="1000">
                <a:solidFill>
                  <a:srgbClr val="434343"/>
                </a:solidFill>
              </a:defRPr>
            </a:lvl9pPr>
          </a:lstStyle>
          <a:p>
            <a:endParaRPr/>
          </a:p>
        </p:txBody>
      </p:sp>
      <p:sp>
        <p:nvSpPr>
          <p:cNvPr id="314" name="Google Shape;314;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lpasset utforming 1">
  <p:cSld name="AUTOLAYOUT_10">
    <p:bg>
      <p:bgPr>
        <a:solidFill>
          <a:srgbClr val="FFFFFF"/>
        </a:solidFill>
        <a:effectLst/>
      </p:bgPr>
    </p:bg>
    <p:spTree>
      <p:nvGrpSpPr>
        <p:cNvPr id="1" name="Shape 315"/>
        <p:cNvGrpSpPr/>
        <p:nvPr/>
      </p:nvGrpSpPr>
      <p:grpSpPr>
        <a:xfrm>
          <a:off x="0" y="0"/>
          <a:ext cx="0" cy="0"/>
          <a:chOff x="0" y="0"/>
          <a:chExt cx="0" cy="0"/>
        </a:xfrm>
      </p:grpSpPr>
      <p:sp>
        <p:nvSpPr>
          <p:cNvPr id="316" name="Google Shape;316;p17"/>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205218" y="201292"/>
            <a:ext cx="408900" cy="381900"/>
          </a:xfrm>
          <a:prstGeom prst="flowChartDelay">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100882" y="201292"/>
            <a:ext cx="408900" cy="381900"/>
          </a:xfrm>
          <a:prstGeom prst="flowChartDelay">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319" y="201292"/>
            <a:ext cx="408900" cy="381900"/>
          </a:xfrm>
          <a:prstGeom prst="flowChartDelay">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2100" b="1">
                <a:solidFill>
                  <a:schemeClr val="lt1"/>
                </a:solidFill>
              </a:defRPr>
            </a:lvl1pPr>
            <a:lvl2pPr lvl="1" algn="l" rtl="0">
              <a:lnSpc>
                <a:spcPct val="100000"/>
              </a:lnSpc>
              <a:spcBef>
                <a:spcPts val="0"/>
              </a:spcBef>
              <a:spcAft>
                <a:spcPts val="0"/>
              </a:spcAft>
              <a:buNone/>
              <a:defRPr sz="2100" b="1">
                <a:solidFill>
                  <a:schemeClr val="lt1"/>
                </a:solidFill>
              </a:defRPr>
            </a:lvl2pPr>
            <a:lvl3pPr lvl="2" algn="l" rtl="0">
              <a:lnSpc>
                <a:spcPct val="100000"/>
              </a:lnSpc>
              <a:spcBef>
                <a:spcPts val="0"/>
              </a:spcBef>
              <a:spcAft>
                <a:spcPts val="0"/>
              </a:spcAft>
              <a:buNone/>
              <a:defRPr sz="2100" b="1">
                <a:solidFill>
                  <a:schemeClr val="lt1"/>
                </a:solidFill>
              </a:defRPr>
            </a:lvl3pPr>
            <a:lvl4pPr lvl="3" algn="l" rtl="0">
              <a:lnSpc>
                <a:spcPct val="100000"/>
              </a:lnSpc>
              <a:spcBef>
                <a:spcPts val="0"/>
              </a:spcBef>
              <a:spcAft>
                <a:spcPts val="0"/>
              </a:spcAft>
              <a:buNone/>
              <a:defRPr sz="2100" b="1">
                <a:solidFill>
                  <a:schemeClr val="lt1"/>
                </a:solidFill>
              </a:defRPr>
            </a:lvl4pPr>
            <a:lvl5pPr lvl="4" algn="l" rtl="0">
              <a:lnSpc>
                <a:spcPct val="100000"/>
              </a:lnSpc>
              <a:spcBef>
                <a:spcPts val="0"/>
              </a:spcBef>
              <a:spcAft>
                <a:spcPts val="0"/>
              </a:spcAft>
              <a:buNone/>
              <a:defRPr sz="2100" b="1">
                <a:solidFill>
                  <a:schemeClr val="lt1"/>
                </a:solidFill>
              </a:defRPr>
            </a:lvl5pPr>
            <a:lvl6pPr lvl="5" algn="l" rtl="0">
              <a:lnSpc>
                <a:spcPct val="100000"/>
              </a:lnSpc>
              <a:spcBef>
                <a:spcPts val="0"/>
              </a:spcBef>
              <a:spcAft>
                <a:spcPts val="0"/>
              </a:spcAft>
              <a:buNone/>
              <a:defRPr sz="2100" b="1">
                <a:solidFill>
                  <a:schemeClr val="lt1"/>
                </a:solidFill>
              </a:defRPr>
            </a:lvl6pPr>
            <a:lvl7pPr lvl="6" algn="l" rtl="0">
              <a:lnSpc>
                <a:spcPct val="100000"/>
              </a:lnSpc>
              <a:spcBef>
                <a:spcPts val="0"/>
              </a:spcBef>
              <a:spcAft>
                <a:spcPts val="0"/>
              </a:spcAft>
              <a:buNone/>
              <a:defRPr sz="2100" b="1">
                <a:solidFill>
                  <a:schemeClr val="lt1"/>
                </a:solidFill>
              </a:defRPr>
            </a:lvl7pPr>
            <a:lvl8pPr lvl="7" algn="l" rtl="0">
              <a:lnSpc>
                <a:spcPct val="100000"/>
              </a:lnSpc>
              <a:spcBef>
                <a:spcPts val="0"/>
              </a:spcBef>
              <a:spcAft>
                <a:spcPts val="0"/>
              </a:spcAft>
              <a:buNone/>
              <a:defRPr sz="2100" b="1">
                <a:solidFill>
                  <a:schemeClr val="lt1"/>
                </a:solidFill>
              </a:defRPr>
            </a:lvl8pPr>
            <a:lvl9pPr lvl="8" algn="l" rtl="0">
              <a:lnSpc>
                <a:spcPct val="100000"/>
              </a:lnSpc>
              <a:spcBef>
                <a:spcPts val="0"/>
              </a:spcBef>
              <a:spcAft>
                <a:spcPts val="0"/>
              </a:spcAft>
              <a:buNone/>
              <a:defRPr sz="2100" b="1">
                <a:solidFill>
                  <a:schemeClr val="lt1"/>
                </a:solidFill>
              </a:defRPr>
            </a:lvl9pPr>
          </a:lstStyle>
          <a:p>
            <a:endParaRPr/>
          </a:p>
        </p:txBody>
      </p:sp>
      <p:sp>
        <p:nvSpPr>
          <p:cNvPr id="325" name="Google Shape;325;p17"/>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chemeClr val="lt1"/>
              </a:buClr>
              <a:buSzPts val="1400"/>
              <a:buChar char="●"/>
              <a:defRPr sz="1400">
                <a:solidFill>
                  <a:schemeClr val="lt1"/>
                </a:solidFill>
              </a:defRPr>
            </a:lvl1pPr>
            <a:lvl2pPr marL="914400" lvl="1" indent="-304800" algn="l" rtl="0">
              <a:lnSpc>
                <a:spcPct val="115000"/>
              </a:lnSpc>
              <a:spcBef>
                <a:spcPts val="1600"/>
              </a:spcBef>
              <a:spcAft>
                <a:spcPts val="0"/>
              </a:spcAft>
              <a:buClr>
                <a:schemeClr val="lt1"/>
              </a:buClr>
              <a:buSzPts val="1200"/>
              <a:buChar char="○"/>
              <a:defRPr sz="1200">
                <a:solidFill>
                  <a:schemeClr val="lt1"/>
                </a:solidFill>
              </a:defRPr>
            </a:lvl2pPr>
            <a:lvl3pPr marL="1371600" lvl="2" indent="-304800" algn="l" rtl="0">
              <a:lnSpc>
                <a:spcPct val="115000"/>
              </a:lnSpc>
              <a:spcBef>
                <a:spcPts val="1600"/>
              </a:spcBef>
              <a:spcAft>
                <a:spcPts val="0"/>
              </a:spcAft>
              <a:buClr>
                <a:schemeClr val="lt1"/>
              </a:buClr>
              <a:buSzPts val="1200"/>
              <a:buChar char="■"/>
              <a:defRPr sz="1200">
                <a:solidFill>
                  <a:schemeClr val="lt1"/>
                </a:solidFill>
              </a:defRPr>
            </a:lvl3pPr>
            <a:lvl4pPr marL="1828800" lvl="3" indent="-304800" algn="l" rtl="0">
              <a:lnSpc>
                <a:spcPct val="115000"/>
              </a:lnSpc>
              <a:spcBef>
                <a:spcPts val="1600"/>
              </a:spcBef>
              <a:spcAft>
                <a:spcPts val="0"/>
              </a:spcAft>
              <a:buClr>
                <a:schemeClr val="lt1"/>
              </a:buClr>
              <a:buSzPts val="1200"/>
              <a:buChar char="●"/>
              <a:defRPr sz="1200">
                <a:solidFill>
                  <a:schemeClr val="lt1"/>
                </a:solidFill>
              </a:defRPr>
            </a:lvl4pPr>
            <a:lvl5pPr marL="2286000" lvl="4" indent="-304800" algn="l" rtl="0">
              <a:lnSpc>
                <a:spcPct val="115000"/>
              </a:lnSpc>
              <a:spcBef>
                <a:spcPts val="1600"/>
              </a:spcBef>
              <a:spcAft>
                <a:spcPts val="0"/>
              </a:spcAft>
              <a:buClr>
                <a:schemeClr val="lt1"/>
              </a:buClr>
              <a:buSzPts val="1200"/>
              <a:buChar char="○"/>
              <a:defRPr sz="1200">
                <a:solidFill>
                  <a:schemeClr val="lt1"/>
                </a:solidFill>
              </a:defRPr>
            </a:lvl5pPr>
            <a:lvl6pPr marL="2743200" lvl="5" indent="-304800" algn="l" rtl="0">
              <a:lnSpc>
                <a:spcPct val="115000"/>
              </a:lnSpc>
              <a:spcBef>
                <a:spcPts val="1600"/>
              </a:spcBef>
              <a:spcAft>
                <a:spcPts val="0"/>
              </a:spcAft>
              <a:buClr>
                <a:schemeClr val="lt1"/>
              </a:buClr>
              <a:buSzPts val="1200"/>
              <a:buChar char="■"/>
              <a:defRPr sz="1200">
                <a:solidFill>
                  <a:schemeClr val="lt1"/>
                </a:solidFill>
              </a:defRPr>
            </a:lvl6pPr>
            <a:lvl7pPr marL="3200400" lvl="6" indent="-304800" algn="l" rtl="0">
              <a:lnSpc>
                <a:spcPct val="115000"/>
              </a:lnSpc>
              <a:spcBef>
                <a:spcPts val="1600"/>
              </a:spcBef>
              <a:spcAft>
                <a:spcPts val="0"/>
              </a:spcAft>
              <a:buClr>
                <a:schemeClr val="lt1"/>
              </a:buClr>
              <a:buSzPts val="1200"/>
              <a:buChar char="●"/>
              <a:defRPr sz="1200">
                <a:solidFill>
                  <a:schemeClr val="lt1"/>
                </a:solidFill>
              </a:defRPr>
            </a:lvl7pPr>
            <a:lvl8pPr marL="3657600" lvl="7" indent="-304800" algn="l" rtl="0">
              <a:lnSpc>
                <a:spcPct val="115000"/>
              </a:lnSpc>
              <a:spcBef>
                <a:spcPts val="1600"/>
              </a:spcBef>
              <a:spcAft>
                <a:spcPts val="0"/>
              </a:spcAft>
              <a:buClr>
                <a:schemeClr val="lt1"/>
              </a:buClr>
              <a:buSzPts val="1200"/>
              <a:buChar char="○"/>
              <a:defRPr sz="1200">
                <a:solidFill>
                  <a:schemeClr val="lt1"/>
                </a:solidFill>
              </a:defRPr>
            </a:lvl8pPr>
            <a:lvl9pPr marL="4114800" lvl="8" indent="-304800" algn="l" rtl="0">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26" name="Google Shape;326;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lpasset utforming 5">
  <p:cSld name="AUTOLAYOUT_11">
    <p:bg>
      <p:bgPr>
        <a:solidFill>
          <a:srgbClr val="FFFFFF"/>
        </a:solidFill>
        <a:effectLst/>
      </p:bgPr>
    </p:bg>
    <p:spTree>
      <p:nvGrpSpPr>
        <p:cNvPr id="1" name="Shape 327"/>
        <p:cNvGrpSpPr/>
        <p:nvPr/>
      </p:nvGrpSpPr>
      <p:grpSpPr>
        <a:xfrm>
          <a:off x="0" y="0"/>
          <a:ext cx="0" cy="0"/>
          <a:chOff x="0" y="0"/>
          <a:chExt cx="0" cy="0"/>
        </a:xfrm>
      </p:grpSpPr>
      <p:sp>
        <p:nvSpPr>
          <p:cNvPr id="328" name="Google Shape;328;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330" name="Google Shape;330;p18"/>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331" name="Google Shape;331;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lpasset utforming 7">
  <p:cSld name="AUTOLAYOUT_13">
    <p:bg>
      <p:bgPr>
        <a:solidFill>
          <a:srgbClr val="FFFFFF"/>
        </a:solidFill>
        <a:effectLst/>
      </p:bgPr>
    </p:bg>
    <p:spTree>
      <p:nvGrpSpPr>
        <p:cNvPr id="1" name="Shape 332"/>
        <p:cNvGrpSpPr/>
        <p:nvPr/>
      </p:nvGrpSpPr>
      <p:grpSpPr>
        <a:xfrm>
          <a:off x="0" y="0"/>
          <a:ext cx="0" cy="0"/>
          <a:chOff x="0" y="0"/>
          <a:chExt cx="0" cy="0"/>
        </a:xfrm>
      </p:grpSpPr>
      <p:sp>
        <p:nvSpPr>
          <p:cNvPr id="333" name="Google Shape;333;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5323050" y="555900"/>
            <a:ext cx="3075000" cy="4031700"/>
          </a:xfrm>
          <a:prstGeom prst="rect">
            <a:avLst/>
          </a:prstGeom>
          <a:solidFill>
            <a:srgbClr val="284F7D"/>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6" name="Google Shape;336;p19"/>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rgbClr val="284F7D"/>
                </a:solidFill>
              </a:defRPr>
            </a:lvl1pPr>
            <a:lvl2pPr lvl="1" algn="l">
              <a:lnSpc>
                <a:spcPct val="100000"/>
              </a:lnSpc>
              <a:spcBef>
                <a:spcPts val="0"/>
              </a:spcBef>
              <a:spcAft>
                <a:spcPts val="0"/>
              </a:spcAft>
              <a:buClr>
                <a:schemeClr val="dk1"/>
              </a:buClr>
              <a:buSzPts val="3000"/>
              <a:buNone/>
              <a:defRPr sz="3000" b="1">
                <a:solidFill>
                  <a:srgbClr val="284F7D"/>
                </a:solidFill>
              </a:defRPr>
            </a:lvl2pPr>
            <a:lvl3pPr lvl="2" algn="l">
              <a:lnSpc>
                <a:spcPct val="100000"/>
              </a:lnSpc>
              <a:spcBef>
                <a:spcPts val="0"/>
              </a:spcBef>
              <a:spcAft>
                <a:spcPts val="0"/>
              </a:spcAft>
              <a:buClr>
                <a:schemeClr val="dk1"/>
              </a:buClr>
              <a:buSzPts val="3000"/>
              <a:buNone/>
              <a:defRPr sz="3000" b="1">
                <a:solidFill>
                  <a:srgbClr val="284F7D"/>
                </a:solidFill>
              </a:defRPr>
            </a:lvl3pPr>
            <a:lvl4pPr lvl="3" algn="l">
              <a:lnSpc>
                <a:spcPct val="100000"/>
              </a:lnSpc>
              <a:spcBef>
                <a:spcPts val="0"/>
              </a:spcBef>
              <a:spcAft>
                <a:spcPts val="0"/>
              </a:spcAft>
              <a:buClr>
                <a:schemeClr val="dk1"/>
              </a:buClr>
              <a:buSzPts val="3000"/>
              <a:buNone/>
              <a:defRPr sz="3000" b="1">
                <a:solidFill>
                  <a:srgbClr val="284F7D"/>
                </a:solidFill>
              </a:defRPr>
            </a:lvl4pPr>
            <a:lvl5pPr lvl="4" algn="l">
              <a:lnSpc>
                <a:spcPct val="100000"/>
              </a:lnSpc>
              <a:spcBef>
                <a:spcPts val="0"/>
              </a:spcBef>
              <a:spcAft>
                <a:spcPts val="0"/>
              </a:spcAft>
              <a:buClr>
                <a:schemeClr val="dk1"/>
              </a:buClr>
              <a:buSzPts val="3000"/>
              <a:buNone/>
              <a:defRPr sz="3000" b="1">
                <a:solidFill>
                  <a:srgbClr val="284F7D"/>
                </a:solidFill>
              </a:defRPr>
            </a:lvl5pPr>
            <a:lvl6pPr lvl="5" algn="l">
              <a:lnSpc>
                <a:spcPct val="100000"/>
              </a:lnSpc>
              <a:spcBef>
                <a:spcPts val="0"/>
              </a:spcBef>
              <a:spcAft>
                <a:spcPts val="0"/>
              </a:spcAft>
              <a:buClr>
                <a:schemeClr val="dk1"/>
              </a:buClr>
              <a:buSzPts val="3000"/>
              <a:buNone/>
              <a:defRPr sz="3000" b="1">
                <a:solidFill>
                  <a:srgbClr val="284F7D"/>
                </a:solidFill>
              </a:defRPr>
            </a:lvl6pPr>
            <a:lvl7pPr lvl="6" algn="l">
              <a:lnSpc>
                <a:spcPct val="100000"/>
              </a:lnSpc>
              <a:spcBef>
                <a:spcPts val="0"/>
              </a:spcBef>
              <a:spcAft>
                <a:spcPts val="0"/>
              </a:spcAft>
              <a:buClr>
                <a:schemeClr val="dk1"/>
              </a:buClr>
              <a:buSzPts val="3000"/>
              <a:buNone/>
              <a:defRPr sz="3000" b="1">
                <a:solidFill>
                  <a:srgbClr val="284F7D"/>
                </a:solidFill>
              </a:defRPr>
            </a:lvl7pPr>
            <a:lvl8pPr lvl="7" algn="l">
              <a:lnSpc>
                <a:spcPct val="100000"/>
              </a:lnSpc>
              <a:spcBef>
                <a:spcPts val="0"/>
              </a:spcBef>
              <a:spcAft>
                <a:spcPts val="0"/>
              </a:spcAft>
              <a:buClr>
                <a:schemeClr val="dk1"/>
              </a:buClr>
              <a:buSzPts val="3000"/>
              <a:buNone/>
              <a:defRPr sz="3000" b="1">
                <a:solidFill>
                  <a:srgbClr val="284F7D"/>
                </a:solidFill>
              </a:defRPr>
            </a:lvl8pPr>
            <a:lvl9pPr lvl="8" algn="l">
              <a:lnSpc>
                <a:spcPct val="100000"/>
              </a:lnSpc>
              <a:spcBef>
                <a:spcPts val="0"/>
              </a:spcBef>
              <a:spcAft>
                <a:spcPts val="0"/>
              </a:spcAft>
              <a:buClr>
                <a:schemeClr val="dk1"/>
              </a:buClr>
              <a:buSzPts val="3000"/>
              <a:buNone/>
              <a:defRPr sz="3000" b="1">
                <a:solidFill>
                  <a:srgbClr val="284F7D"/>
                </a:solidFill>
              </a:defRPr>
            </a:lvl9pPr>
          </a:lstStyle>
          <a:p>
            <a:endParaRPr/>
          </a:p>
        </p:txBody>
      </p:sp>
      <p:sp>
        <p:nvSpPr>
          <p:cNvPr id="337" name="Google Shape;337;p19"/>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338" name="Google Shape;338;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kndal.kommune.no/sokndal-skole/_f/p3/i3bcf5a30-ac3e-45b3-9291-56837c5ac27a/ordensreglement-sokndal-skole-gjeldende-fra-230823.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sokndal.kommune.no/sokndal-skole/_f/p3/i5369957a-9b15-41fa-a831-741d7b46db29/plan-for-trygt-og-godt-skolemiljo.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visma.no/skoleadministrasjon/grunnskole/min-skol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foresatt.visma.no/soknd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www.sokndal.kommune.no/sokndal-sko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www.skolelyst.no" TargetMode="External"/><Relationship Id="rId4" Type="http://schemas.openxmlformats.org/officeDocument/2006/relationships/hyperlink" Target="https://helsenorge.no/kosthold-og-ernaring/mat-for-barn/matpakketi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0"/>
          <p:cNvPicPr preferRelativeResize="0"/>
          <p:nvPr/>
        </p:nvPicPr>
        <p:blipFill>
          <a:blip r:embed="rId3">
            <a:alphaModFix/>
          </a:blip>
          <a:stretch>
            <a:fillRect/>
          </a:stretch>
        </p:blipFill>
        <p:spPr>
          <a:xfrm>
            <a:off x="95775" y="0"/>
            <a:ext cx="8933100" cy="4949201"/>
          </a:xfrm>
          <a:prstGeom prst="rect">
            <a:avLst/>
          </a:prstGeom>
          <a:noFill/>
          <a:ln>
            <a:noFill/>
          </a:ln>
        </p:spPr>
      </p:pic>
      <p:sp>
        <p:nvSpPr>
          <p:cNvPr id="344" name="Google Shape;344;p20"/>
          <p:cNvSpPr txBox="1">
            <a:spLocks noGrp="1"/>
          </p:cNvSpPr>
          <p:nvPr>
            <p:ph type="title"/>
          </p:nvPr>
        </p:nvSpPr>
        <p:spPr>
          <a:xfrm>
            <a:off x="522750" y="199825"/>
            <a:ext cx="8172300" cy="777600"/>
          </a:xfrm>
          <a:prstGeom prst="rect">
            <a:avLst/>
          </a:prstGeom>
          <a:solidFill>
            <a:srgbClr val="0B5394"/>
          </a:solidFill>
        </p:spPr>
        <p:txBody>
          <a:bodyPr spcFirstLastPara="1" wrap="square" lIns="91425" tIns="91425" rIns="91425" bIns="91425" anchor="b" anchorCtr="0">
            <a:noAutofit/>
          </a:bodyPr>
          <a:lstStyle/>
          <a:p>
            <a:pPr marL="0" lvl="0" indent="0" algn="ctr" rtl="0">
              <a:spcBef>
                <a:spcPts val="0"/>
              </a:spcBef>
              <a:spcAft>
                <a:spcPts val="0"/>
              </a:spcAft>
              <a:buNone/>
            </a:pPr>
            <a:r>
              <a:rPr lang="no">
                <a:solidFill>
                  <a:srgbClr val="FFFFFF"/>
                </a:solidFill>
              </a:rPr>
              <a:t>Foreldreinfo til årets 1. klassinger</a:t>
            </a:r>
            <a:endParaRPr>
              <a:solidFill>
                <a:srgbClr val="FFFFFF"/>
              </a:solidFill>
            </a:endParaRPr>
          </a:p>
        </p:txBody>
      </p:sp>
      <p:sp>
        <p:nvSpPr>
          <p:cNvPr id="345" name="Google Shape;345;p20"/>
          <p:cNvSpPr txBox="1">
            <a:spLocks noGrp="1"/>
          </p:cNvSpPr>
          <p:nvPr>
            <p:ph type="subTitle" idx="1"/>
          </p:nvPr>
        </p:nvSpPr>
        <p:spPr>
          <a:xfrm>
            <a:off x="931050" y="2695625"/>
            <a:ext cx="4287600" cy="1419300"/>
          </a:xfrm>
          <a:prstGeom prst="rect">
            <a:avLst/>
          </a:prstGeom>
          <a:solidFill>
            <a:srgbClr val="3D85C6"/>
          </a:solidFill>
        </p:spPr>
        <p:txBody>
          <a:bodyPr spcFirstLastPara="1" wrap="square" lIns="91425" tIns="91425" rIns="91425" bIns="91425" anchor="t" anchorCtr="0">
            <a:noAutofit/>
          </a:bodyPr>
          <a:lstStyle/>
          <a:p>
            <a:pPr marL="0" lvl="0" indent="0" algn="l" rtl="0">
              <a:spcBef>
                <a:spcPts val="0"/>
              </a:spcBef>
              <a:spcAft>
                <a:spcPts val="0"/>
              </a:spcAft>
              <a:buNone/>
            </a:pPr>
            <a:r>
              <a:rPr lang="no"/>
              <a:t>Barnets og din opplevelse av skolen avhenger mye av det aller første møtet med denne nye verdenen. Foreldreinfo til årets 1. klassinger er ment som en hjelp i starten på et langt samarbeid mellom hjem og skole.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9"/>
          <p:cNvPicPr preferRelativeResize="0"/>
          <p:nvPr/>
        </p:nvPicPr>
        <p:blipFill rotWithShape="1">
          <a:blip r:embed="rId3">
            <a:alphaModFix/>
          </a:blip>
          <a:srcRect l="28391" r="28387"/>
          <a:stretch/>
        </p:blipFill>
        <p:spPr>
          <a:xfrm>
            <a:off x="5668450" y="955450"/>
            <a:ext cx="2384200" cy="3232600"/>
          </a:xfrm>
          <a:prstGeom prst="rect">
            <a:avLst/>
          </a:prstGeom>
          <a:noFill/>
          <a:ln w="76200" cap="flat" cmpd="dbl">
            <a:solidFill>
              <a:schemeClr val="lt1"/>
            </a:solidFill>
            <a:prstDash val="solid"/>
            <a:miter lim="8000"/>
            <a:headEnd type="none" w="sm" len="sm"/>
            <a:tailEnd type="none" w="sm" len="sm"/>
          </a:ln>
        </p:spPr>
      </p:pic>
      <p:sp>
        <p:nvSpPr>
          <p:cNvPr id="411" name="Google Shape;411;p29"/>
          <p:cNvSpPr txBox="1">
            <a:spLocks noGrp="1"/>
          </p:cNvSpPr>
          <p:nvPr>
            <p:ph type="title"/>
          </p:nvPr>
        </p:nvSpPr>
        <p:spPr>
          <a:xfrm>
            <a:off x="291950" y="466250"/>
            <a:ext cx="39780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no"/>
              <a:t>Klær og utstyr</a:t>
            </a:r>
            <a:endParaRPr/>
          </a:p>
        </p:txBody>
      </p:sp>
      <p:sp>
        <p:nvSpPr>
          <p:cNvPr id="412" name="Google Shape;412;p29"/>
          <p:cNvSpPr txBox="1">
            <a:spLocks noGrp="1"/>
          </p:cNvSpPr>
          <p:nvPr>
            <p:ph type="body" idx="1"/>
          </p:nvPr>
        </p:nvSpPr>
        <p:spPr>
          <a:xfrm>
            <a:off x="291950" y="1854951"/>
            <a:ext cx="3978000" cy="257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b="1"/>
              <a:t>Elevene må alltid ha et ekstra skift liggende på skolen.</a:t>
            </a:r>
            <a:endParaRPr/>
          </a:p>
          <a:p>
            <a:pPr marL="0" lvl="0" indent="0" algn="l" rtl="0">
              <a:spcBef>
                <a:spcPts val="1600"/>
              </a:spcBef>
              <a:spcAft>
                <a:spcPts val="0"/>
              </a:spcAft>
              <a:buNone/>
            </a:pPr>
            <a:r>
              <a:rPr lang="no" b="1"/>
              <a:t>Merk klærne godt</a:t>
            </a:r>
            <a:r>
              <a:rPr lang="no"/>
              <a:t>! Det kan være vanskelig å kjenne igjen votter, luer og yttertøy i mengden av tøy. Tydelig merking hjelper både barna og de voksne.</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Fravær/fritak</a:t>
            </a:r>
            <a:endParaRPr/>
          </a:p>
        </p:txBody>
      </p:sp>
      <p:sp>
        <p:nvSpPr>
          <p:cNvPr id="418" name="Google Shape;418;p30"/>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Elevene kan ikke forlate skolen før skoledagen er slutt - uten at det bes om spesielt fritak. </a:t>
            </a:r>
            <a:endParaRPr/>
          </a:p>
          <a:p>
            <a:pPr marL="0" lvl="0" indent="0" algn="l" rtl="0">
              <a:spcBef>
                <a:spcPts val="1600"/>
              </a:spcBef>
              <a:spcAft>
                <a:spcPts val="0"/>
              </a:spcAft>
              <a:buNone/>
            </a:pPr>
            <a:r>
              <a:rPr lang="no"/>
              <a:t>Søknad om slik permisjon gjøres i Foresattportalen i Visma Flyt. </a:t>
            </a:r>
            <a:endParaRPr/>
          </a:p>
          <a:p>
            <a:pPr marL="0" lvl="0" indent="0" algn="l" rtl="0">
              <a:spcBef>
                <a:spcPts val="1600"/>
              </a:spcBef>
              <a:spcAft>
                <a:spcPts val="0"/>
              </a:spcAft>
              <a:buNone/>
            </a:pPr>
            <a:r>
              <a:rPr lang="no"/>
              <a:t>Kontaktlærer kan gi fritak i inntil to dager. Lengre søknader om fravær må godkjennes av skoleledelsen. Vi anmoder alle om å be eleven fri fra undervisning i minst mulig grad, og at reiser så langt det er mulig, legges til skolens fridager/ ferier.</a:t>
            </a:r>
            <a:endParaRPr/>
          </a:p>
          <a:p>
            <a:pPr marL="0" lvl="0" indent="0" algn="l" rtl="0">
              <a:spcBef>
                <a:spcPts val="1600"/>
              </a:spcBef>
              <a:spcAft>
                <a:spcPts val="0"/>
              </a:spcAft>
              <a:buNone/>
            </a:pPr>
            <a:r>
              <a:rPr lang="no"/>
              <a:t>Det er foresattes ansvar at eleven får den nødvendige undervisning ved slike fraværsdager.</a:t>
            </a: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1"/>
          <p:cNvSpPr txBox="1">
            <a:spLocks noGrp="1"/>
          </p:cNvSpPr>
          <p:nvPr>
            <p:ph type="title"/>
          </p:nvPr>
        </p:nvSpPr>
        <p:spPr>
          <a:xfrm>
            <a:off x="311700" y="445025"/>
            <a:ext cx="8480400" cy="8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900"/>
              <a:t>Godt oppvekstmiljø uten mobbing</a:t>
            </a:r>
            <a:endParaRPr sz="2900"/>
          </a:p>
        </p:txBody>
      </p:sp>
      <p:sp>
        <p:nvSpPr>
          <p:cNvPr id="424" name="Google Shape;424;p31"/>
          <p:cNvSpPr txBox="1"/>
          <p:nvPr/>
        </p:nvSpPr>
        <p:spPr>
          <a:xfrm>
            <a:off x="1339550" y="1309900"/>
            <a:ext cx="6019500" cy="12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FFFFFF"/>
                </a:solidFill>
                <a:latin typeface="Nunito"/>
                <a:ea typeface="Nunito"/>
                <a:cs typeface="Nunito"/>
                <a:sym typeface="Nunito"/>
              </a:rPr>
              <a:t>Det er en viktig målsetting for Sokndal skole at alle elever skal ha det trygt og godt på skolen.</a:t>
            </a:r>
            <a:endParaRPr>
              <a:solidFill>
                <a:srgbClr val="FFFFFF"/>
              </a:solidFill>
              <a:latin typeface="Nunito"/>
              <a:ea typeface="Nunito"/>
              <a:cs typeface="Nunito"/>
              <a:sym typeface="Nunito"/>
            </a:endParaRPr>
          </a:p>
          <a:p>
            <a:pPr marL="0" lvl="0" indent="0" algn="l" rtl="0">
              <a:spcBef>
                <a:spcPts val="0"/>
              </a:spcBef>
              <a:spcAft>
                <a:spcPts val="0"/>
              </a:spcAft>
              <a:buNone/>
            </a:pPr>
            <a:endParaRPr>
              <a:solidFill>
                <a:srgbClr val="FFFFFF"/>
              </a:solidFill>
              <a:latin typeface="Nunito"/>
              <a:ea typeface="Nunito"/>
              <a:cs typeface="Nunito"/>
              <a:sym typeface="Nunito"/>
            </a:endParaRPr>
          </a:p>
          <a:p>
            <a:pPr marL="0" lvl="0" indent="0" algn="l" rtl="0">
              <a:spcBef>
                <a:spcPts val="0"/>
              </a:spcBef>
              <a:spcAft>
                <a:spcPts val="0"/>
              </a:spcAft>
              <a:buNone/>
            </a:pPr>
            <a:r>
              <a:rPr lang="no">
                <a:solidFill>
                  <a:srgbClr val="FFFFFF"/>
                </a:solidFill>
                <a:latin typeface="Nunito"/>
                <a:ea typeface="Nunito"/>
                <a:cs typeface="Nunito"/>
                <a:sym typeface="Nunito"/>
              </a:rPr>
              <a:t>Skolens ordensreglement er laget i den hensikt å skape trygge rammer om virksomheten på skolen.</a:t>
            </a:r>
            <a:endParaRPr>
              <a:solidFill>
                <a:srgbClr val="FFFFFF"/>
              </a:solidFill>
              <a:latin typeface="Nunito"/>
              <a:ea typeface="Nunito"/>
              <a:cs typeface="Nunito"/>
              <a:sym typeface="Nunito"/>
            </a:endParaRPr>
          </a:p>
        </p:txBody>
      </p:sp>
      <p:sp>
        <p:nvSpPr>
          <p:cNvPr id="425" name="Google Shape;425;p31"/>
          <p:cNvSpPr txBox="1"/>
          <p:nvPr/>
        </p:nvSpPr>
        <p:spPr>
          <a:xfrm>
            <a:off x="668200" y="2509575"/>
            <a:ext cx="3495900" cy="845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no">
                <a:solidFill>
                  <a:srgbClr val="00FFFF"/>
                </a:solidFill>
                <a:latin typeface="Nunito"/>
                <a:ea typeface="Nunito"/>
                <a:cs typeface="Nunito"/>
                <a:sym typeface="Nunito"/>
              </a:rPr>
              <a:t>Her kan du lese:</a:t>
            </a:r>
            <a:endParaRPr>
              <a:solidFill>
                <a:srgbClr val="00FFFF"/>
              </a:solidFill>
              <a:latin typeface="Nunito"/>
              <a:ea typeface="Nunito"/>
              <a:cs typeface="Nunito"/>
              <a:sym typeface="Nunito"/>
            </a:endParaRPr>
          </a:p>
          <a:p>
            <a:pPr marL="0" lvl="0" indent="0" algn="l" rtl="0">
              <a:spcBef>
                <a:spcPts val="0"/>
              </a:spcBef>
              <a:spcAft>
                <a:spcPts val="0"/>
              </a:spcAft>
              <a:buNone/>
            </a:pPr>
            <a:r>
              <a:rPr lang="no" u="sng">
                <a:solidFill>
                  <a:srgbClr val="00FFFF"/>
                </a:solidFill>
                <a:latin typeface="Nunito"/>
                <a:ea typeface="Nunito"/>
                <a:cs typeface="Nunito"/>
                <a:sym typeface="Nunito"/>
                <a:hlinkClick r:id="rId3">
                  <a:extLst>
                    <a:ext uri="{A12FA001-AC4F-418D-AE19-62706E023703}">
                      <ahyp:hlinkClr xmlns:ahyp="http://schemas.microsoft.com/office/drawing/2018/hyperlinkcolor" val="tx"/>
                    </a:ext>
                  </a:extLst>
                </a:hlinkClick>
              </a:rPr>
              <a:t>Ordensreglement</a:t>
            </a:r>
            <a:endParaRPr>
              <a:solidFill>
                <a:srgbClr val="00FFFF"/>
              </a:solidFill>
              <a:latin typeface="Nunito"/>
              <a:ea typeface="Nunito"/>
              <a:cs typeface="Nunito"/>
              <a:sym typeface="Nunito"/>
            </a:endParaRPr>
          </a:p>
        </p:txBody>
      </p:sp>
      <p:sp>
        <p:nvSpPr>
          <p:cNvPr id="426" name="Google Shape;426;p31"/>
          <p:cNvSpPr txBox="1"/>
          <p:nvPr/>
        </p:nvSpPr>
        <p:spPr>
          <a:xfrm>
            <a:off x="4648375" y="3259025"/>
            <a:ext cx="7500" cy="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2"/>
              </a:solidFill>
              <a:latin typeface="Nunito"/>
              <a:ea typeface="Nunito"/>
              <a:cs typeface="Nunito"/>
              <a:sym typeface="Nunito"/>
            </a:endParaRPr>
          </a:p>
        </p:txBody>
      </p:sp>
      <p:sp>
        <p:nvSpPr>
          <p:cNvPr id="427" name="Google Shape;427;p31"/>
          <p:cNvSpPr txBox="1"/>
          <p:nvPr/>
        </p:nvSpPr>
        <p:spPr>
          <a:xfrm>
            <a:off x="4164100" y="2540363"/>
            <a:ext cx="28896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300">
                <a:solidFill>
                  <a:srgbClr val="00FFFF"/>
                </a:solidFill>
                <a:latin typeface="Nunito"/>
                <a:ea typeface="Nunito"/>
                <a:cs typeface="Nunito"/>
                <a:sym typeface="Nunito"/>
              </a:rPr>
              <a:t>Her kan du lese:</a:t>
            </a:r>
            <a:endParaRPr sz="1300">
              <a:solidFill>
                <a:srgbClr val="00FFFF"/>
              </a:solidFill>
              <a:latin typeface="Nunito"/>
              <a:ea typeface="Nunito"/>
              <a:cs typeface="Nunito"/>
              <a:sym typeface="Nunito"/>
            </a:endParaRPr>
          </a:p>
          <a:p>
            <a:pPr marL="0" lvl="0" indent="0" algn="l" rtl="0">
              <a:spcBef>
                <a:spcPts val="0"/>
              </a:spcBef>
              <a:spcAft>
                <a:spcPts val="0"/>
              </a:spcAft>
              <a:buNone/>
            </a:pPr>
            <a:r>
              <a:rPr lang="no" sz="1300" u="sng">
                <a:solidFill>
                  <a:srgbClr val="00FFFF"/>
                </a:solidFill>
                <a:latin typeface="Nunito"/>
                <a:ea typeface="Nunito"/>
                <a:cs typeface="Nunito"/>
                <a:sym typeface="Nunito"/>
                <a:hlinkClick r:id="rId4">
                  <a:extLst>
                    <a:ext uri="{A12FA001-AC4F-418D-AE19-62706E023703}">
                      <ahyp:hlinkClr xmlns:ahyp="http://schemas.microsoft.com/office/drawing/2018/hyperlinkcolor" val="tx"/>
                    </a:ext>
                  </a:extLst>
                </a:hlinkClick>
              </a:rPr>
              <a:t>Plan for trygt og godt skolemiljø</a:t>
            </a:r>
            <a:endParaRPr sz="1300">
              <a:solidFill>
                <a:srgbClr val="00FFFF"/>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2"/>
          <p:cNvSpPr txBox="1">
            <a:spLocks noGrp="1"/>
          </p:cNvSpPr>
          <p:nvPr>
            <p:ph type="body" idx="1"/>
          </p:nvPr>
        </p:nvSpPr>
        <p:spPr>
          <a:xfrm>
            <a:off x="311700" y="739125"/>
            <a:ext cx="8520600" cy="36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900" b="1">
                <a:latin typeface="Maven Pro"/>
                <a:ea typeface="Maven Pro"/>
                <a:cs typeface="Maven Pro"/>
                <a:sym typeface="Maven Pro"/>
              </a:rPr>
              <a:t>PALS </a:t>
            </a:r>
            <a:r>
              <a:rPr lang="no" sz="2100" b="1">
                <a:latin typeface="Maven Pro"/>
                <a:ea typeface="Maven Pro"/>
                <a:cs typeface="Maven Pro"/>
                <a:sym typeface="Maven Pro"/>
              </a:rPr>
              <a:t>Positiv Atferd, Støttende Læringsmiljø og Samhandling</a:t>
            </a:r>
            <a:endParaRPr sz="2200">
              <a:latin typeface="Maven Pro"/>
              <a:ea typeface="Maven Pro"/>
              <a:cs typeface="Maven Pro"/>
              <a:sym typeface="Maven Pro"/>
            </a:endParaRPr>
          </a:p>
          <a:p>
            <a:pPr marL="0" lvl="0" indent="0" algn="l" rtl="0">
              <a:spcBef>
                <a:spcPts val="1600"/>
              </a:spcBef>
              <a:spcAft>
                <a:spcPts val="0"/>
              </a:spcAft>
              <a:buNone/>
            </a:pPr>
            <a:r>
              <a:rPr lang="no">
                <a:solidFill>
                  <a:srgbClr val="FFFFFF"/>
                </a:solidFill>
              </a:rPr>
              <a:t>Sokndal Skole er en Pals skole. Det vil si at vi setter fokus på det positive ved hver enkelt elev. Vi tenker at jo mer vi formidler det positive ved eleven, jo mer får vi av det som er bra. Det er mye godt med alle elever.  Hvis vi klarer å sette fokus på det som er bra, har vi stor mulighet for å få en god relasjon til elevene.  Dette vil fremme positiv atferd. </a:t>
            </a:r>
            <a:endParaRPr>
              <a:solidFill>
                <a:srgbClr val="FFFFFF"/>
              </a:solidFill>
            </a:endParaRPr>
          </a:p>
          <a:p>
            <a:pPr marL="0" lvl="0" indent="0" algn="l" rtl="0">
              <a:spcBef>
                <a:spcPts val="1200"/>
              </a:spcBef>
              <a:spcAft>
                <a:spcPts val="0"/>
              </a:spcAft>
              <a:buNone/>
            </a:pPr>
            <a:r>
              <a:rPr lang="no">
                <a:solidFill>
                  <a:srgbClr val="FFFFFF"/>
                </a:solidFill>
              </a:rPr>
              <a:t>Vi bruker pals for å skape trivsel blant elevene og motvirke mobbing. Vi har «</a:t>
            </a:r>
            <a:r>
              <a:rPr lang="no"/>
              <a:t>b</a:t>
            </a:r>
            <a:r>
              <a:rPr lang="no">
                <a:solidFill>
                  <a:srgbClr val="FFFFFF"/>
                </a:solidFill>
              </a:rPr>
              <a:t>rakort» som virkemiddel ved innlæring av ny atferd. Vi kan også bruke brakort for å opprettholde positiv atferd.</a:t>
            </a:r>
            <a:endParaRPr>
              <a:solidFill>
                <a:srgbClr val="FFFFFF"/>
              </a:solidFill>
            </a:endParaRPr>
          </a:p>
          <a:p>
            <a:pPr marL="0" lvl="0" indent="0" algn="l" rtl="0">
              <a:spcBef>
                <a:spcPts val="1200"/>
              </a:spcBef>
              <a:spcAft>
                <a:spcPts val="0"/>
              </a:spcAft>
              <a:buNone/>
            </a:pPr>
            <a:r>
              <a:rPr lang="no" sz="1100">
                <a:solidFill>
                  <a:srgbClr val="000000"/>
                </a:solidFill>
                <a:latin typeface="Comic Sans MS"/>
                <a:ea typeface="Comic Sans MS"/>
                <a:cs typeface="Comic Sans MS"/>
                <a:sym typeface="Comic Sans MS"/>
              </a:rPr>
              <a:t> </a:t>
            </a:r>
            <a:endParaRPr sz="1100">
              <a:solidFill>
                <a:srgbClr val="000000"/>
              </a:solidFill>
              <a:latin typeface="Comic Sans MS"/>
              <a:ea typeface="Comic Sans MS"/>
              <a:cs typeface="Comic Sans MS"/>
              <a:sym typeface="Comic Sans MS"/>
            </a:endParaRPr>
          </a:p>
          <a:p>
            <a:pPr marL="0" lvl="0" indent="0" algn="l" rtl="0">
              <a:spcBef>
                <a:spcPts val="12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Visma Flyt Skole</a:t>
            </a:r>
            <a:endParaRPr/>
          </a:p>
        </p:txBody>
      </p:sp>
      <p:sp>
        <p:nvSpPr>
          <p:cNvPr id="351" name="Google Shape;351;p21"/>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Visma Flyt Skole er skolens administrasjonssystem. Systemet brukes til kontakt mellom hjem og skole. Alle foresatte må logge seg inn og registrere mobilnummer og e-postadresse. </a:t>
            </a:r>
            <a:endParaRPr/>
          </a:p>
          <a:p>
            <a:pPr marL="0" lvl="0" indent="0" algn="l" rtl="0">
              <a:spcBef>
                <a:spcPts val="1600"/>
              </a:spcBef>
              <a:spcAft>
                <a:spcPts val="0"/>
              </a:spcAft>
              <a:buNone/>
            </a:pPr>
            <a:r>
              <a:rPr lang="no"/>
              <a:t>Skolen ber om at dere tar i bruk appen. </a:t>
            </a:r>
            <a:r>
              <a:rPr lang="no" u="sng">
                <a:solidFill>
                  <a:srgbClr val="00FFFF"/>
                </a:solidFill>
                <a:hlinkClick r:id="rId3">
                  <a:extLst>
                    <a:ext uri="{A12FA001-AC4F-418D-AE19-62706E023703}">
                      <ahyp:hlinkClr xmlns:ahyp="http://schemas.microsoft.com/office/drawing/2018/hyperlinkcolor" val="tx"/>
                    </a:ext>
                  </a:extLst>
                </a:hlinkClick>
              </a:rPr>
              <a:t>(min skole – foresatte)</a:t>
            </a:r>
            <a:r>
              <a:rPr lang="no"/>
              <a:t> Der kan du enkelt melde sykdomsfravær og sende / motta meldinger til / fra ansatte. </a:t>
            </a:r>
            <a:endParaRPr/>
          </a:p>
          <a:p>
            <a:pPr marL="0" lvl="0" indent="0" algn="l" rtl="0">
              <a:spcBef>
                <a:spcPts val="1600"/>
              </a:spcBef>
              <a:spcAft>
                <a:spcPts val="0"/>
              </a:spcAft>
              <a:buNone/>
            </a:pPr>
            <a:r>
              <a:rPr lang="no"/>
              <a:t>NB: Alt fravær som ikke gjelder sykdom, må søkes om i foresattportalen (</a:t>
            </a:r>
            <a:r>
              <a:rPr lang="no">
                <a:solidFill>
                  <a:schemeClr val="lt1"/>
                </a:solidFill>
              </a:rPr>
              <a:t>søknad om permisjon).</a:t>
            </a:r>
            <a:r>
              <a:rPr lang="no"/>
              <a:t> Ønsker du ikke å ta i bruk appen, må du bruke foresattportalen til all kontakt. </a:t>
            </a:r>
            <a:endParaRPr/>
          </a:p>
          <a:p>
            <a:pPr marL="0" lvl="0" indent="0" algn="l" rtl="0">
              <a:spcBef>
                <a:spcPts val="1600"/>
              </a:spcBef>
              <a:spcAft>
                <a:spcPts val="0"/>
              </a:spcAft>
              <a:buNone/>
            </a:pPr>
            <a:r>
              <a:rPr lang="no"/>
              <a:t>Du kan logge deg inn her: </a:t>
            </a:r>
            <a:r>
              <a:rPr lang="no" u="sng">
                <a:solidFill>
                  <a:schemeClr val="hlink"/>
                </a:solidFill>
                <a:highlight>
                  <a:srgbClr val="00FFFF"/>
                </a:highlight>
                <a:hlinkClick r:id="rId4"/>
              </a:rPr>
              <a:t>Visma Flyt skole</a:t>
            </a:r>
            <a:r>
              <a:rPr lang="no">
                <a:highlight>
                  <a:srgbClr val="00FFFF"/>
                </a:highlight>
              </a:rPr>
              <a:t> </a:t>
            </a:r>
            <a:r>
              <a:rPr lang="no"/>
              <a:t>(NB: Logg inn med id-porten)</a:t>
            </a: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2"/>
          <p:cNvPicPr preferRelativeResize="0"/>
          <p:nvPr/>
        </p:nvPicPr>
        <p:blipFill rotWithShape="1">
          <a:blip r:embed="rId3">
            <a:alphaModFix/>
          </a:blip>
          <a:srcRect t="7813" b="7813"/>
          <a:stretch/>
        </p:blipFill>
        <p:spPr>
          <a:xfrm>
            <a:off x="3047650" y="0"/>
            <a:ext cx="6096300" cy="5143500"/>
          </a:xfrm>
          <a:prstGeom prst="rect">
            <a:avLst/>
          </a:prstGeom>
          <a:noFill/>
          <a:ln>
            <a:noFill/>
          </a:ln>
        </p:spPr>
      </p:pic>
      <p:sp>
        <p:nvSpPr>
          <p:cNvPr id="357" name="Google Shape;357;p22"/>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no"/>
              <a:t>Skolens hjemmeside</a:t>
            </a:r>
            <a:endParaRPr/>
          </a:p>
        </p:txBody>
      </p:sp>
      <p:sp>
        <p:nvSpPr>
          <p:cNvPr id="358" name="Google Shape;358;p22"/>
          <p:cNvSpPr txBox="1">
            <a:spLocks noGrp="1"/>
          </p:cNvSpPr>
          <p:nvPr>
            <p:ph type="body" idx="1"/>
          </p:nvPr>
        </p:nvSpPr>
        <p:spPr>
          <a:xfrm>
            <a:off x="233600" y="1798300"/>
            <a:ext cx="2566200" cy="319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På skolens hjemmeside finner du nyttig og viktig informasjon som angår skolehverdagen. Her vil du også finne ukeplaner for din klasse. </a:t>
            </a:r>
            <a:endParaRPr/>
          </a:p>
          <a:p>
            <a:pPr marL="0" lvl="0" indent="0" algn="l" rtl="0">
              <a:spcBef>
                <a:spcPts val="1600"/>
              </a:spcBef>
              <a:spcAft>
                <a:spcPts val="1600"/>
              </a:spcAft>
              <a:buNone/>
            </a:pPr>
            <a:r>
              <a:rPr lang="no" u="sng">
                <a:solidFill>
                  <a:srgbClr val="00FFFF"/>
                </a:solidFill>
                <a:hlinkClick r:id="rId4">
                  <a:extLst>
                    <a:ext uri="{A12FA001-AC4F-418D-AE19-62706E023703}">
                      <ahyp:hlinkClr xmlns:ahyp="http://schemas.microsoft.com/office/drawing/2018/hyperlinkcolor" val="tx"/>
                    </a:ext>
                  </a:extLst>
                </a:hlinkClick>
              </a:rPr>
              <a:t>Sokndal skole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3"/>
          <p:cNvPicPr preferRelativeResize="0"/>
          <p:nvPr/>
        </p:nvPicPr>
        <p:blipFill rotWithShape="1">
          <a:blip r:embed="rId3">
            <a:alphaModFix/>
          </a:blip>
          <a:srcRect l="24918" r="24923"/>
          <a:stretch/>
        </p:blipFill>
        <p:spPr>
          <a:xfrm>
            <a:off x="5442850" y="308100"/>
            <a:ext cx="3402000" cy="4521698"/>
          </a:xfrm>
          <a:prstGeom prst="rect">
            <a:avLst/>
          </a:prstGeom>
          <a:noFill/>
          <a:ln>
            <a:noFill/>
          </a:ln>
        </p:spPr>
      </p:pic>
      <p:sp>
        <p:nvSpPr>
          <p:cNvPr id="364" name="Google Shape;364;p23"/>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914400" lvl="0" indent="0" algn="l" rtl="0">
              <a:spcBef>
                <a:spcPts val="0"/>
              </a:spcBef>
              <a:spcAft>
                <a:spcPts val="0"/>
              </a:spcAft>
              <a:buNone/>
            </a:pPr>
            <a:r>
              <a:rPr lang="no">
                <a:solidFill>
                  <a:srgbClr val="073763"/>
                </a:solidFill>
              </a:rPr>
              <a:t>Skolemelk og godt kosthold</a:t>
            </a:r>
            <a:endParaRPr>
              <a:solidFill>
                <a:srgbClr val="073763"/>
              </a:solidFill>
            </a:endParaRPr>
          </a:p>
        </p:txBody>
      </p:sp>
      <p:sp>
        <p:nvSpPr>
          <p:cNvPr id="365" name="Google Shape;365;p23"/>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a:highlight>
                <a:srgbClr val="CFE2F3"/>
              </a:highlight>
            </a:endParaRPr>
          </a:p>
          <a:p>
            <a:pPr marL="914400" lvl="0" indent="0" algn="l" rtl="0">
              <a:spcBef>
                <a:spcPts val="1600"/>
              </a:spcBef>
              <a:spcAft>
                <a:spcPts val="0"/>
              </a:spcAft>
              <a:buNone/>
            </a:pPr>
            <a:r>
              <a:rPr lang="no"/>
              <a:t>Det er svært viktig med både frokost og en skikkelig matpakke. </a:t>
            </a:r>
            <a:endParaRPr/>
          </a:p>
          <a:p>
            <a:pPr marL="914400" lvl="0" indent="0" algn="l" rtl="0">
              <a:spcBef>
                <a:spcPts val="1600"/>
              </a:spcBef>
              <a:spcAft>
                <a:spcPts val="0"/>
              </a:spcAft>
              <a:buNone/>
            </a:pPr>
            <a:r>
              <a:rPr lang="no"/>
              <a:t>Her kan du finne gode </a:t>
            </a:r>
            <a:r>
              <a:rPr lang="no" u="sng">
                <a:solidFill>
                  <a:schemeClr val="hlink"/>
                </a:solidFill>
                <a:hlinkClick r:id="rId4"/>
              </a:rPr>
              <a:t>Matpakketips </a:t>
            </a:r>
            <a:r>
              <a:rPr lang="no"/>
              <a:t>.</a:t>
            </a:r>
            <a:endParaRPr/>
          </a:p>
          <a:p>
            <a:pPr marL="914400" lvl="0" indent="0" algn="l" rtl="0">
              <a:spcBef>
                <a:spcPts val="1600"/>
              </a:spcBef>
              <a:spcAft>
                <a:spcPts val="0"/>
              </a:spcAft>
              <a:buNone/>
            </a:pPr>
            <a:r>
              <a:rPr lang="no"/>
              <a:t>Skolemelk kan bestilles på </a:t>
            </a:r>
            <a:r>
              <a:rPr lang="no" u="sng">
                <a:solidFill>
                  <a:schemeClr val="hlink"/>
                </a:solidFill>
                <a:hlinkClick r:id="rId5"/>
              </a:rPr>
              <a:t>www.skolelyst.no</a:t>
            </a:r>
            <a:r>
              <a:rPr lang="no"/>
              <a:t>.</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Svømming og gym</a:t>
            </a:r>
            <a:endParaRPr/>
          </a:p>
        </p:txBody>
      </p:sp>
      <p:sp>
        <p:nvSpPr>
          <p:cNvPr id="371" name="Google Shape;371;p24"/>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sz="1400">
              <a:solidFill>
                <a:srgbClr val="000000"/>
              </a:solidFill>
              <a:latin typeface="Arial"/>
              <a:ea typeface="Arial"/>
              <a:cs typeface="Arial"/>
              <a:sym typeface="Arial"/>
            </a:endParaRPr>
          </a:p>
          <a:p>
            <a:pPr marL="914400" lvl="0" indent="0" algn="l" rtl="0">
              <a:spcBef>
                <a:spcPts val="0"/>
              </a:spcBef>
              <a:spcAft>
                <a:spcPts val="0"/>
              </a:spcAft>
              <a:buNone/>
            </a:pPr>
            <a:endParaRPr sz="1400">
              <a:solidFill>
                <a:srgbClr val="000000"/>
              </a:solidFill>
              <a:latin typeface="Arial"/>
              <a:ea typeface="Arial"/>
              <a:cs typeface="Arial"/>
              <a:sym typeface="Arial"/>
            </a:endParaRPr>
          </a:p>
          <a:p>
            <a:pPr marL="914400" lvl="0" indent="0" algn="l" rtl="0">
              <a:spcBef>
                <a:spcPts val="0"/>
              </a:spcBef>
              <a:spcAft>
                <a:spcPts val="0"/>
              </a:spcAft>
              <a:buNone/>
            </a:pPr>
            <a:r>
              <a:rPr lang="no" sz="1400">
                <a:solidFill>
                  <a:srgbClr val="FFFFFF"/>
                </a:solidFill>
                <a:latin typeface="Arial"/>
                <a:ea typeface="Arial"/>
                <a:cs typeface="Arial"/>
                <a:sym typeface="Arial"/>
              </a:rPr>
              <a:t>Badetøy og badehette, såpe og håndkle </a:t>
            </a:r>
            <a:endParaRPr sz="1400">
              <a:solidFill>
                <a:srgbClr val="FFFFFF"/>
              </a:solidFill>
              <a:latin typeface="Arial"/>
              <a:ea typeface="Arial"/>
              <a:cs typeface="Arial"/>
              <a:sym typeface="Arial"/>
            </a:endParaRPr>
          </a:p>
          <a:p>
            <a:pPr marL="914400" lvl="0" indent="0" algn="l" rtl="0">
              <a:spcBef>
                <a:spcPts val="0"/>
              </a:spcBef>
              <a:spcAft>
                <a:spcPts val="0"/>
              </a:spcAft>
              <a:buNone/>
            </a:pPr>
            <a:r>
              <a:rPr lang="no" sz="1400">
                <a:solidFill>
                  <a:srgbClr val="FFFFFF"/>
                </a:solidFill>
                <a:latin typeface="Arial"/>
                <a:ea typeface="Arial"/>
                <a:cs typeface="Arial"/>
                <a:sym typeface="Arial"/>
              </a:rPr>
              <a:t>er nødvendig utstyr til svømmetimene.</a:t>
            </a:r>
            <a:endParaRPr sz="1400">
              <a:solidFill>
                <a:srgbClr val="FFFFFF"/>
              </a:solidFill>
              <a:latin typeface="Arial"/>
              <a:ea typeface="Arial"/>
              <a:cs typeface="Arial"/>
              <a:sym typeface="Arial"/>
            </a:endParaRPr>
          </a:p>
          <a:p>
            <a:pPr marL="914400" lvl="0" indent="0" algn="l" rtl="0">
              <a:spcBef>
                <a:spcPts val="0"/>
              </a:spcBef>
              <a:spcAft>
                <a:spcPts val="0"/>
              </a:spcAft>
              <a:buNone/>
            </a:pP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Til kroppsøvingstimene inne i hallen er t-skjorte, </a:t>
            </a: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shorts/ treningsbukse samt innesko med lyse såler </a:t>
            </a: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det som trengs. Elevene begynner ikke å dusje </a:t>
            </a:r>
            <a:endParaRPr sz="1400">
              <a:latin typeface="Arial"/>
              <a:ea typeface="Arial"/>
              <a:cs typeface="Arial"/>
              <a:sym typeface="Arial"/>
            </a:endParaRPr>
          </a:p>
          <a:p>
            <a:pPr marL="914400" lvl="0" indent="0" algn="l" rtl="0">
              <a:spcBef>
                <a:spcPts val="0"/>
              </a:spcBef>
              <a:spcAft>
                <a:spcPts val="0"/>
              </a:spcAft>
              <a:buNone/>
            </a:pPr>
            <a:r>
              <a:rPr lang="no" sz="1400">
                <a:latin typeface="Arial"/>
                <a:ea typeface="Arial"/>
                <a:cs typeface="Arial"/>
                <a:sym typeface="Arial"/>
              </a:rPr>
              <a:t>etter gymtimene før i 2. klasse. </a:t>
            </a:r>
            <a:endParaRPr sz="1400">
              <a:solidFill>
                <a:srgbClr val="000000"/>
              </a:solidFill>
              <a:latin typeface="Arial"/>
              <a:ea typeface="Arial"/>
              <a:cs typeface="Arial"/>
              <a:sym typeface="Arial"/>
            </a:endParaRPr>
          </a:p>
          <a:p>
            <a:pPr marL="91440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no" sz="1400">
                <a:solidFill>
                  <a:srgbClr val="FFFFFF"/>
                </a:solidFill>
                <a:latin typeface="Arial"/>
                <a:ea typeface="Arial"/>
                <a:cs typeface="Arial"/>
                <a:sym typeface="Arial"/>
              </a:rPr>
              <a:t>Det er viktig at dere trener på av- og påkledning før skolestart.</a:t>
            </a:r>
            <a:endParaRPr sz="1400">
              <a:solidFill>
                <a:srgbClr val="FFFFFF"/>
              </a:solidFill>
              <a:latin typeface="Arial"/>
              <a:ea typeface="Arial"/>
              <a:cs typeface="Arial"/>
              <a:sym typeface="Arial"/>
            </a:endParaRPr>
          </a:p>
          <a:p>
            <a:pPr marL="0" lvl="0" indent="0" algn="l" rtl="0">
              <a:spcBef>
                <a:spcPts val="0"/>
              </a:spcBef>
              <a:spcAft>
                <a:spcPts val="1600"/>
              </a:spcAft>
              <a:buNone/>
            </a:pPr>
            <a:endParaRPr/>
          </a:p>
        </p:txBody>
      </p:sp>
      <p:pic>
        <p:nvPicPr>
          <p:cNvPr id="372" name="Google Shape;372;p24"/>
          <p:cNvPicPr preferRelativeResize="0"/>
          <p:nvPr/>
        </p:nvPicPr>
        <p:blipFill rotWithShape="1">
          <a:blip r:embed="rId3">
            <a:alphaModFix/>
          </a:blip>
          <a:srcRect l="1711" r="45940" b="42309"/>
          <a:stretch/>
        </p:blipFill>
        <p:spPr>
          <a:xfrm>
            <a:off x="6164775" y="493826"/>
            <a:ext cx="2279423" cy="2020402"/>
          </a:xfrm>
          <a:prstGeom prst="rect">
            <a:avLst/>
          </a:prstGeom>
          <a:noFill/>
          <a:ln>
            <a:noFill/>
          </a:ln>
        </p:spPr>
      </p:pic>
      <p:pic>
        <p:nvPicPr>
          <p:cNvPr id="373" name="Google Shape;373;p24"/>
          <p:cNvPicPr preferRelativeResize="0"/>
          <p:nvPr/>
        </p:nvPicPr>
        <p:blipFill>
          <a:blip r:embed="rId4">
            <a:alphaModFix/>
          </a:blip>
          <a:stretch>
            <a:fillRect/>
          </a:stretch>
        </p:blipFill>
        <p:spPr>
          <a:xfrm>
            <a:off x="5287400" y="1673550"/>
            <a:ext cx="2175825" cy="997525"/>
          </a:xfrm>
          <a:prstGeom prst="rect">
            <a:avLst/>
          </a:prstGeom>
          <a:noFill/>
          <a:ln>
            <a:noFill/>
          </a:ln>
        </p:spPr>
      </p:pic>
      <p:pic>
        <p:nvPicPr>
          <p:cNvPr id="374" name="Google Shape;374;p24"/>
          <p:cNvPicPr preferRelativeResize="0"/>
          <p:nvPr/>
        </p:nvPicPr>
        <p:blipFill>
          <a:blip r:embed="rId5">
            <a:alphaModFix/>
          </a:blip>
          <a:stretch>
            <a:fillRect/>
          </a:stretch>
        </p:blipFill>
        <p:spPr>
          <a:xfrm>
            <a:off x="7156548" y="2885969"/>
            <a:ext cx="1577955" cy="1414612"/>
          </a:xfrm>
          <a:prstGeom prst="rect">
            <a:avLst/>
          </a:prstGeom>
          <a:noFill/>
          <a:ln>
            <a:noFill/>
          </a:ln>
        </p:spPr>
      </p:pic>
      <p:pic>
        <p:nvPicPr>
          <p:cNvPr id="375" name="Google Shape;375;p24"/>
          <p:cNvPicPr preferRelativeResize="0"/>
          <p:nvPr/>
        </p:nvPicPr>
        <p:blipFill>
          <a:blip r:embed="rId6">
            <a:alphaModFix/>
          </a:blip>
          <a:stretch>
            <a:fillRect/>
          </a:stretch>
        </p:blipFill>
        <p:spPr>
          <a:xfrm>
            <a:off x="5514425" y="2961677"/>
            <a:ext cx="1411407" cy="141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5"/>
          <p:cNvSpPr txBox="1">
            <a:spLocks noGrp="1"/>
          </p:cNvSpPr>
          <p:nvPr>
            <p:ph type="title"/>
          </p:nvPr>
        </p:nvSpPr>
        <p:spPr>
          <a:xfrm>
            <a:off x="311700" y="167925"/>
            <a:ext cx="8520600" cy="5934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no" sz="3000"/>
              <a:t>Trafikksituasjonen ved skolen</a:t>
            </a:r>
            <a:endParaRPr sz="3000"/>
          </a:p>
        </p:txBody>
      </p:sp>
      <p:sp>
        <p:nvSpPr>
          <p:cNvPr id="381" name="Google Shape;381;p25"/>
          <p:cNvSpPr txBox="1">
            <a:spLocks noGrp="1"/>
          </p:cNvSpPr>
          <p:nvPr>
            <p:ph type="body" idx="1"/>
          </p:nvPr>
        </p:nvSpPr>
        <p:spPr>
          <a:xfrm>
            <a:off x="311700" y="761325"/>
            <a:ext cx="8520600" cy="37269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r>
              <a:rPr lang="no" sz="1500" b="1">
                <a:solidFill>
                  <a:srgbClr val="FFFFFF"/>
                </a:solidFill>
                <a:latin typeface="Arial"/>
                <a:ea typeface="Arial"/>
                <a:cs typeface="Arial"/>
                <a:sym typeface="Arial"/>
              </a:rPr>
              <a:t>Vi anmoder dere om å kjøre elevene minst mulig til skol</a:t>
            </a:r>
            <a:r>
              <a:rPr lang="no" b="1">
                <a:solidFill>
                  <a:srgbClr val="FFFFFF"/>
                </a:solidFill>
                <a:latin typeface="Arial"/>
                <a:ea typeface="Arial"/>
                <a:cs typeface="Arial"/>
                <a:sym typeface="Arial"/>
              </a:rPr>
              <a:t>en.</a:t>
            </a:r>
            <a:endParaRPr b="1">
              <a:solidFill>
                <a:srgbClr val="FFFFFF"/>
              </a:solidFill>
              <a:latin typeface="Arial"/>
              <a:ea typeface="Arial"/>
              <a:cs typeface="Arial"/>
              <a:sym typeface="Arial"/>
            </a:endParaRPr>
          </a:p>
          <a:p>
            <a:pPr marL="914400" lvl="0" indent="0" algn="l" rtl="0">
              <a:spcBef>
                <a:spcPts val="1100"/>
              </a:spcBef>
              <a:spcAft>
                <a:spcPts val="0"/>
              </a:spcAft>
              <a:buNone/>
            </a:pPr>
            <a:r>
              <a:rPr lang="no" sz="1350">
                <a:solidFill>
                  <a:srgbClr val="FFFFFF"/>
                </a:solidFill>
                <a:latin typeface="Arial"/>
                <a:ea typeface="Arial"/>
                <a:cs typeface="Arial"/>
                <a:sym typeface="Arial"/>
              </a:rPr>
              <a:t>Slik kjører du inn på skolens parkeringsplass fra Gamleveien:  </a:t>
            </a:r>
            <a:endParaRPr sz="1350">
              <a:solidFill>
                <a:srgbClr val="FFFFFF"/>
              </a:solidFill>
              <a:latin typeface="Arial"/>
              <a:ea typeface="Arial"/>
              <a:cs typeface="Arial"/>
              <a:sym typeface="Arial"/>
            </a:endParaRPr>
          </a:p>
          <a:p>
            <a:pPr marL="1371600" lvl="0" indent="-314325" algn="l" rtl="0">
              <a:spcBef>
                <a:spcPts val="1100"/>
              </a:spcBef>
              <a:spcAft>
                <a:spcPts val="0"/>
              </a:spcAft>
              <a:buClr>
                <a:srgbClr val="FFFFFF"/>
              </a:buClr>
              <a:buSzPts val="1350"/>
              <a:buFont typeface="Arial"/>
              <a:buAutoNum type="arabicPeriod"/>
            </a:pPr>
            <a:r>
              <a:rPr lang="no" sz="1350">
                <a:solidFill>
                  <a:srgbClr val="FFFFFF"/>
                </a:solidFill>
                <a:latin typeface="Arial"/>
                <a:ea typeface="Arial"/>
                <a:cs typeface="Arial"/>
                <a:sym typeface="Arial"/>
              </a:rPr>
              <a:t>Det er et avslippsfelt på høyre side, slipp av barnet ditt der.</a:t>
            </a:r>
            <a:endParaRPr sz="1350">
              <a:solidFill>
                <a:srgbClr val="FFFFFF"/>
              </a:solidFill>
              <a:latin typeface="Arial"/>
              <a:ea typeface="Arial"/>
              <a:cs typeface="Arial"/>
              <a:sym typeface="Arial"/>
            </a:endParaRPr>
          </a:p>
          <a:p>
            <a:pPr marL="1371600" lvl="0" indent="-314325" algn="l" rtl="0">
              <a:spcBef>
                <a:spcPts val="0"/>
              </a:spcBef>
              <a:spcAft>
                <a:spcPts val="0"/>
              </a:spcAft>
              <a:buClr>
                <a:srgbClr val="FFFFFF"/>
              </a:buClr>
              <a:buSzPts val="1350"/>
              <a:buFont typeface="Arial"/>
              <a:buAutoNum type="arabicPeriod"/>
            </a:pPr>
            <a:r>
              <a:rPr lang="no" sz="1350">
                <a:solidFill>
                  <a:srgbClr val="FFFFFF"/>
                </a:solidFill>
                <a:latin typeface="Arial"/>
                <a:ea typeface="Arial"/>
                <a:cs typeface="Arial"/>
                <a:sym typeface="Arial"/>
              </a:rPr>
              <a:t>Kjør videre med en gang, og snu i rundkjøringen.</a:t>
            </a:r>
            <a:endParaRPr sz="1350">
              <a:solidFill>
                <a:srgbClr val="FFFFFF"/>
              </a:solidFill>
              <a:latin typeface="Arial"/>
              <a:ea typeface="Arial"/>
              <a:cs typeface="Arial"/>
              <a:sym typeface="Arial"/>
            </a:endParaRPr>
          </a:p>
          <a:p>
            <a:pPr marL="1371600" lvl="0" indent="-314325" algn="l" rtl="0">
              <a:spcBef>
                <a:spcPts val="0"/>
              </a:spcBef>
              <a:spcAft>
                <a:spcPts val="0"/>
              </a:spcAft>
              <a:buClr>
                <a:srgbClr val="FFFFFF"/>
              </a:buClr>
              <a:buSzPts val="1350"/>
              <a:buFont typeface="Arial"/>
              <a:buAutoNum type="arabicPeriod"/>
            </a:pPr>
            <a:r>
              <a:rPr lang="no" sz="1350">
                <a:solidFill>
                  <a:srgbClr val="FFFFFF"/>
                </a:solidFill>
                <a:latin typeface="Arial"/>
                <a:ea typeface="Arial"/>
                <a:cs typeface="Arial"/>
                <a:sym typeface="Arial"/>
              </a:rPr>
              <a:t>Kjør ut på Gamleveien igjen.  </a:t>
            </a:r>
            <a:endParaRPr sz="1350">
              <a:solidFill>
                <a:srgbClr val="FFFFFF"/>
              </a:solidFill>
              <a:latin typeface="Arial"/>
              <a:ea typeface="Arial"/>
              <a:cs typeface="Arial"/>
              <a:sym typeface="Arial"/>
            </a:endParaRPr>
          </a:p>
          <a:p>
            <a:pPr marL="914400" lvl="0" indent="0" algn="l" rtl="0">
              <a:spcBef>
                <a:spcPts val="1100"/>
              </a:spcBef>
              <a:spcAft>
                <a:spcPts val="0"/>
              </a:spcAft>
              <a:buNone/>
            </a:pPr>
            <a:r>
              <a:rPr lang="no" sz="1350">
                <a:latin typeface="Arial"/>
                <a:ea typeface="Arial"/>
                <a:cs typeface="Arial"/>
                <a:sym typeface="Arial"/>
              </a:rPr>
              <a:t> NB: Du kan </a:t>
            </a:r>
            <a:r>
              <a:rPr lang="no" sz="1350" b="1">
                <a:latin typeface="Arial"/>
                <a:ea typeface="Arial"/>
                <a:cs typeface="Arial"/>
                <a:sym typeface="Arial"/>
              </a:rPr>
              <a:t>ikke</a:t>
            </a:r>
            <a:r>
              <a:rPr lang="no" sz="1350">
                <a:latin typeface="Arial"/>
                <a:ea typeface="Arial"/>
                <a:cs typeface="Arial"/>
                <a:sym typeface="Arial"/>
              </a:rPr>
              <a:t> stoppe ved Gjenbruksbutikken for å levere eller hente barn, men du kan bruke    dropsonen ved “Veoliatomten”.</a:t>
            </a:r>
            <a:endParaRPr sz="1350">
              <a:solidFill>
                <a:schemeClr val="lt1"/>
              </a:solidFill>
              <a:latin typeface="Arial"/>
              <a:ea typeface="Arial"/>
              <a:cs typeface="Arial"/>
              <a:sym typeface="Arial"/>
            </a:endParaRPr>
          </a:p>
          <a:p>
            <a:pPr marL="0" lvl="0" indent="0" algn="l" rtl="0">
              <a:spcBef>
                <a:spcPts val="1100"/>
              </a:spcBef>
              <a:spcAft>
                <a:spcPts val="0"/>
              </a:spcAft>
              <a:buNone/>
            </a:pPr>
            <a:r>
              <a:rPr lang="no" sz="1250">
                <a:solidFill>
                  <a:srgbClr val="FFFFFF"/>
                </a:solidFill>
                <a:latin typeface="Arial"/>
                <a:ea typeface="Arial"/>
                <a:cs typeface="Arial"/>
                <a:sym typeface="Arial"/>
              </a:rPr>
              <a:t>Skal du </a:t>
            </a:r>
            <a:r>
              <a:rPr lang="no" sz="1250" b="1">
                <a:solidFill>
                  <a:srgbClr val="FFFFFF"/>
                </a:solidFill>
                <a:latin typeface="Arial"/>
                <a:ea typeface="Arial"/>
                <a:cs typeface="Arial"/>
                <a:sym typeface="Arial"/>
              </a:rPr>
              <a:t>følge</a:t>
            </a:r>
            <a:r>
              <a:rPr lang="no" sz="1250">
                <a:solidFill>
                  <a:srgbClr val="FFFFFF"/>
                </a:solidFill>
                <a:latin typeface="Arial"/>
                <a:ea typeface="Arial"/>
                <a:cs typeface="Arial"/>
                <a:sym typeface="Arial"/>
              </a:rPr>
              <a:t> barnet ditt inn ti</a:t>
            </a:r>
            <a:r>
              <a:rPr lang="no" sz="1250">
                <a:latin typeface="Arial"/>
                <a:ea typeface="Arial"/>
                <a:cs typeface="Arial"/>
                <a:sym typeface="Arial"/>
              </a:rPr>
              <a:t>l skolen</a:t>
            </a:r>
            <a:r>
              <a:rPr lang="no" sz="1250">
                <a:solidFill>
                  <a:srgbClr val="FFFFFF"/>
                </a:solidFill>
                <a:latin typeface="Arial"/>
                <a:ea typeface="Arial"/>
                <a:cs typeface="Arial"/>
                <a:sym typeface="Arial"/>
              </a:rPr>
              <a:t>, må du kjøre inn på parkeringsplassen (du kan </a:t>
            </a:r>
            <a:r>
              <a:rPr lang="no" sz="1250" u="sng">
                <a:solidFill>
                  <a:srgbClr val="FFFFFF"/>
                </a:solidFill>
                <a:latin typeface="Arial"/>
                <a:ea typeface="Arial"/>
                <a:cs typeface="Arial"/>
                <a:sym typeface="Arial"/>
              </a:rPr>
              <a:t>ikke</a:t>
            </a:r>
            <a:r>
              <a:rPr lang="no" sz="1250">
                <a:solidFill>
                  <a:srgbClr val="FFFFFF"/>
                </a:solidFill>
                <a:latin typeface="Arial"/>
                <a:ea typeface="Arial"/>
                <a:cs typeface="Arial"/>
                <a:sym typeface="Arial"/>
              </a:rPr>
              <a:t> parkere i avslippsfeltet)</a:t>
            </a:r>
            <a:r>
              <a:rPr lang="no" sz="1250">
                <a:latin typeface="Arial"/>
                <a:ea typeface="Arial"/>
                <a:cs typeface="Arial"/>
                <a:sym typeface="Arial"/>
              </a:rPr>
              <a:t>. D</a:t>
            </a:r>
            <a:r>
              <a:rPr lang="no" sz="1250">
                <a:solidFill>
                  <a:srgbClr val="FFFFFF"/>
                </a:solidFill>
                <a:latin typeface="Arial"/>
                <a:ea typeface="Arial"/>
                <a:cs typeface="Arial"/>
                <a:sym typeface="Arial"/>
              </a:rPr>
              <a:t>u må også kjøre inn på parkeringsplassen hvis du kommer fra Krossbekkstien v</a:t>
            </a:r>
            <a:r>
              <a:rPr lang="no" sz="1250">
                <a:latin typeface="Arial"/>
                <a:ea typeface="Arial"/>
                <a:cs typeface="Arial"/>
                <a:sym typeface="Arial"/>
              </a:rPr>
              <a:t>ed</a:t>
            </a:r>
            <a:r>
              <a:rPr lang="no" sz="1250">
                <a:solidFill>
                  <a:srgbClr val="FFFFFF"/>
                </a:solidFill>
                <a:latin typeface="Arial"/>
                <a:ea typeface="Arial"/>
                <a:cs typeface="Arial"/>
                <a:sym typeface="Arial"/>
              </a:rPr>
              <a:t> de</a:t>
            </a:r>
            <a:r>
              <a:rPr lang="no" sz="1250">
                <a:latin typeface="Arial"/>
                <a:ea typeface="Arial"/>
                <a:cs typeface="Arial"/>
                <a:sym typeface="Arial"/>
              </a:rPr>
              <a:t>t</a:t>
            </a:r>
            <a:r>
              <a:rPr lang="no" sz="1250">
                <a:solidFill>
                  <a:srgbClr val="FFFFFF"/>
                </a:solidFill>
                <a:latin typeface="Arial"/>
                <a:ea typeface="Arial"/>
                <a:cs typeface="Arial"/>
                <a:sym typeface="Arial"/>
              </a:rPr>
              <a:t> gamle bank</a:t>
            </a:r>
            <a:r>
              <a:rPr lang="no" sz="1250">
                <a:latin typeface="Arial"/>
                <a:ea typeface="Arial"/>
                <a:cs typeface="Arial"/>
                <a:sym typeface="Arial"/>
              </a:rPr>
              <a:t>bygget</a:t>
            </a:r>
            <a:r>
              <a:rPr lang="no" sz="1250">
                <a:solidFill>
                  <a:srgbClr val="FFFFFF"/>
                </a:solidFill>
                <a:latin typeface="Arial"/>
                <a:ea typeface="Arial"/>
                <a:cs typeface="Arial"/>
                <a:sym typeface="Arial"/>
              </a:rPr>
              <a:t>.  </a:t>
            </a:r>
            <a:endParaRPr sz="1250">
              <a:latin typeface="Arial"/>
              <a:ea typeface="Arial"/>
              <a:cs typeface="Arial"/>
              <a:sym typeface="Arial"/>
            </a:endParaRPr>
          </a:p>
          <a:p>
            <a:pPr marL="0" lvl="0" indent="0" algn="l" rtl="0">
              <a:spcBef>
                <a:spcPts val="1100"/>
              </a:spcBef>
              <a:spcAft>
                <a:spcPts val="0"/>
              </a:spcAft>
              <a:buNone/>
            </a:pPr>
            <a:r>
              <a:rPr lang="no" sz="1250">
                <a:latin typeface="Arial"/>
                <a:ea typeface="Arial"/>
                <a:cs typeface="Arial"/>
                <a:sym typeface="Arial"/>
              </a:rPr>
              <a:t>Innkjørselen til skolen er en</a:t>
            </a:r>
            <a:r>
              <a:rPr lang="no" sz="1250" b="1">
                <a:latin typeface="Arial"/>
                <a:ea typeface="Arial"/>
                <a:cs typeface="Arial"/>
                <a:sym typeface="Arial"/>
              </a:rPr>
              <a:t> Hjertesone.</a:t>
            </a:r>
            <a:r>
              <a:rPr lang="no" sz="1250">
                <a:latin typeface="Arial"/>
                <a:ea typeface="Arial"/>
                <a:cs typeface="Arial"/>
                <a:sym typeface="Arial"/>
              </a:rPr>
              <a:t> </a:t>
            </a:r>
            <a:endParaRPr sz="1250">
              <a:latin typeface="Arial"/>
              <a:ea typeface="Arial"/>
              <a:cs typeface="Arial"/>
              <a:sym typeface="Arial"/>
            </a:endParaRPr>
          </a:p>
          <a:p>
            <a:pPr marL="0" lvl="0" indent="0" algn="l" rtl="0">
              <a:spcBef>
                <a:spcPts val="1100"/>
              </a:spcBef>
              <a:spcAft>
                <a:spcPts val="0"/>
              </a:spcAft>
              <a:buNone/>
            </a:pPr>
            <a:r>
              <a:rPr lang="no" sz="1250">
                <a:latin typeface="Arial"/>
                <a:ea typeface="Arial"/>
                <a:cs typeface="Arial"/>
                <a:sym typeface="Arial"/>
              </a:rPr>
              <a:t>Det betyr at mellom kl. 07:00 og kl. 16:00 er dette området stengt for all ordinær trafikk. Dette for å gjøre det sikrere for elevene å gå eller sykle. </a:t>
            </a:r>
            <a:endParaRPr sz="1250">
              <a:latin typeface="Arial"/>
              <a:ea typeface="Arial"/>
              <a:cs typeface="Arial"/>
              <a:sym typeface="Arial"/>
            </a:endParaRPr>
          </a:p>
          <a:p>
            <a:pPr marL="914400" lvl="0" indent="0" algn="l" rtl="0">
              <a:spcBef>
                <a:spcPts val="1100"/>
              </a:spcBef>
              <a:spcAft>
                <a:spcPts val="0"/>
              </a:spcAft>
              <a:buNone/>
            </a:pPr>
            <a:endParaRPr sz="1350">
              <a:latin typeface="Arial"/>
              <a:ea typeface="Arial"/>
              <a:cs typeface="Arial"/>
              <a:sym typeface="Arial"/>
            </a:endParaRPr>
          </a:p>
          <a:p>
            <a:pPr marL="914400" lvl="0" indent="0" algn="l" rtl="0">
              <a:spcBef>
                <a:spcPts val="1100"/>
              </a:spcBef>
              <a:spcAft>
                <a:spcPts val="0"/>
              </a:spcAft>
              <a:buNone/>
            </a:pPr>
            <a:endParaRPr sz="1350">
              <a:latin typeface="Arial"/>
              <a:ea typeface="Arial"/>
              <a:cs typeface="Arial"/>
              <a:sym typeface="Arial"/>
            </a:endParaRPr>
          </a:p>
          <a:p>
            <a:pPr marL="914400" lvl="0" indent="0" algn="l" rtl="0">
              <a:spcBef>
                <a:spcPts val="1100"/>
              </a:spcBef>
              <a:spcAft>
                <a:spcPts val="0"/>
              </a:spcAft>
              <a:buNone/>
            </a:pPr>
            <a:endParaRPr sz="1350">
              <a:latin typeface="Arial"/>
              <a:ea typeface="Arial"/>
              <a:cs typeface="Arial"/>
              <a:sym typeface="Arial"/>
            </a:endParaRPr>
          </a:p>
          <a:p>
            <a:pPr marL="0" lvl="0" indent="0" algn="l" rtl="0">
              <a:spcBef>
                <a:spcPts val="1100"/>
              </a:spcBef>
              <a:spcAft>
                <a:spcPts val="1600"/>
              </a:spcAft>
              <a:buNone/>
            </a:pPr>
            <a:endParaRPr/>
          </a:p>
        </p:txBody>
      </p:sp>
      <p:pic>
        <p:nvPicPr>
          <p:cNvPr id="382" name="Google Shape;382;p25"/>
          <p:cNvPicPr preferRelativeResize="0"/>
          <p:nvPr/>
        </p:nvPicPr>
        <p:blipFill>
          <a:blip r:embed="rId3">
            <a:alphaModFix/>
          </a:blip>
          <a:stretch>
            <a:fillRect/>
          </a:stretch>
        </p:blipFill>
        <p:spPr>
          <a:xfrm>
            <a:off x="6665850" y="882275"/>
            <a:ext cx="2166450" cy="1534275"/>
          </a:xfrm>
          <a:prstGeom prst="rect">
            <a:avLst/>
          </a:prstGeom>
          <a:noFill/>
          <a:ln>
            <a:noFill/>
          </a:ln>
        </p:spPr>
      </p:pic>
      <p:pic>
        <p:nvPicPr>
          <p:cNvPr id="384" name="Google Shape;384;p25"/>
          <p:cNvPicPr preferRelativeResize="0"/>
          <p:nvPr/>
        </p:nvPicPr>
        <p:blipFill>
          <a:blip r:embed="rId4">
            <a:alphaModFix/>
          </a:blip>
          <a:stretch>
            <a:fillRect/>
          </a:stretch>
        </p:blipFill>
        <p:spPr>
          <a:xfrm>
            <a:off x="3312075" y="3551600"/>
            <a:ext cx="536200" cy="50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Endring av bosted/familiesituasjon</a:t>
            </a:r>
            <a:endParaRPr/>
          </a:p>
        </p:txBody>
      </p:sp>
      <p:sp>
        <p:nvSpPr>
          <p:cNvPr id="390" name="Google Shape;390;p26"/>
          <p:cNvSpPr txBox="1">
            <a:spLocks noGrp="1"/>
          </p:cNvSpPr>
          <p:nvPr>
            <p:ph type="body" idx="1"/>
          </p:nvPr>
        </p:nvSpPr>
        <p:spPr>
          <a:xfrm>
            <a:off x="311700" y="1152475"/>
            <a:ext cx="8520600" cy="3223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r>
              <a:rPr lang="no" sz="1400">
                <a:solidFill>
                  <a:srgbClr val="FFFFFF"/>
                </a:solidFill>
                <a:latin typeface="Arial"/>
                <a:ea typeface="Arial"/>
                <a:cs typeface="Arial"/>
                <a:sym typeface="Arial"/>
              </a:rPr>
              <a:t>Dersom barnet skal flytte, må skolen få beskjed snarest mulig. Dette gjelder også flytting innenfor kommunen.</a:t>
            </a:r>
            <a:endParaRPr sz="1400">
              <a:solidFill>
                <a:srgbClr val="FFFFFF"/>
              </a:solidFill>
              <a:latin typeface="Arial"/>
              <a:ea typeface="Arial"/>
              <a:cs typeface="Arial"/>
              <a:sym typeface="Arial"/>
            </a:endParaRPr>
          </a:p>
          <a:p>
            <a:pPr marL="914400" lvl="0" indent="0" algn="l" rtl="0">
              <a:spcBef>
                <a:spcPts val="0"/>
              </a:spcBef>
              <a:spcAft>
                <a:spcPts val="0"/>
              </a:spcAft>
              <a:buNone/>
            </a:pPr>
            <a:r>
              <a:rPr lang="no" sz="1400">
                <a:solidFill>
                  <a:srgbClr val="FFFFFF"/>
                </a:solidFill>
                <a:latin typeface="Arial"/>
                <a:ea typeface="Arial"/>
                <a:cs typeface="Arial"/>
                <a:sym typeface="Arial"/>
              </a:rPr>
              <a:t>Vi vil også oppfordre alle til å ta kontakt med skolen dersom det oppstår endringer eller utfordrende situasjoner i familie</a:t>
            </a:r>
            <a:r>
              <a:rPr lang="no" sz="1400">
                <a:latin typeface="Arial"/>
                <a:ea typeface="Arial"/>
                <a:cs typeface="Arial"/>
                <a:sym typeface="Arial"/>
              </a:rPr>
              <a:t>n</a:t>
            </a:r>
            <a:r>
              <a:rPr lang="no" sz="1400">
                <a:solidFill>
                  <a:srgbClr val="FFFFFF"/>
                </a:solidFill>
                <a:latin typeface="Arial"/>
                <a:ea typeface="Arial"/>
                <a:cs typeface="Arial"/>
                <a:sym typeface="Arial"/>
              </a:rPr>
              <a:t>, slik at skolen kan forstå og støtte eleven i en vanskelig </a:t>
            </a:r>
            <a:r>
              <a:rPr lang="no" sz="1400">
                <a:latin typeface="Arial"/>
                <a:ea typeface="Arial"/>
                <a:cs typeface="Arial"/>
                <a:sym typeface="Arial"/>
              </a:rPr>
              <a:t>periode</a:t>
            </a:r>
            <a:r>
              <a:rPr lang="no" sz="1400">
                <a:solidFill>
                  <a:srgbClr val="FFFFFF"/>
                </a:solidFill>
                <a:latin typeface="Arial"/>
                <a:ea typeface="Arial"/>
                <a:cs typeface="Arial"/>
                <a:sym typeface="Arial"/>
              </a:rPr>
              <a:t>.</a:t>
            </a:r>
            <a:endParaRPr sz="14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391" name="Google Shape;391;p26"/>
          <p:cNvPicPr preferRelativeResize="0"/>
          <p:nvPr/>
        </p:nvPicPr>
        <p:blipFill>
          <a:blip r:embed="rId3">
            <a:alphaModFix/>
          </a:blip>
          <a:stretch>
            <a:fillRect/>
          </a:stretch>
        </p:blipFill>
        <p:spPr>
          <a:xfrm>
            <a:off x="584650" y="2516250"/>
            <a:ext cx="8044596" cy="2331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7"/>
          <p:cNvSpPr txBox="1">
            <a:spLocks noGrp="1"/>
          </p:cNvSpPr>
          <p:nvPr>
            <p:ph type="title"/>
          </p:nvPr>
        </p:nvSpPr>
        <p:spPr>
          <a:xfrm>
            <a:off x="311700" y="115390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o"/>
              <a:t>Vurdering</a:t>
            </a:r>
            <a:endParaRPr/>
          </a:p>
        </p:txBody>
      </p:sp>
      <p:sp>
        <p:nvSpPr>
          <p:cNvPr id="397" name="Google Shape;397;p27"/>
          <p:cNvSpPr txBox="1">
            <a:spLocks noGrp="1"/>
          </p:cNvSpPr>
          <p:nvPr>
            <p:ph type="body" idx="1"/>
          </p:nvPr>
        </p:nvSpPr>
        <p:spPr>
          <a:xfrm>
            <a:off x="311700" y="2022050"/>
            <a:ext cx="2655000" cy="18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1100">
                <a:solidFill>
                  <a:srgbClr val="FFFFFF"/>
                </a:solidFill>
              </a:rPr>
              <a:t>Skolen skal minst to ganger årlig ha avtalte samtaler med hver enkelt elev.</a:t>
            </a:r>
            <a:endParaRPr sz="1100">
              <a:solidFill>
                <a:srgbClr val="FFFFFF"/>
              </a:solidFill>
            </a:endParaRPr>
          </a:p>
          <a:p>
            <a:pPr marL="0" lvl="0" indent="0" algn="l" rtl="0">
              <a:spcBef>
                <a:spcPts val="1600"/>
              </a:spcBef>
              <a:spcAft>
                <a:spcPts val="0"/>
              </a:spcAft>
              <a:buNone/>
            </a:pPr>
            <a:r>
              <a:rPr lang="no" sz="1100">
                <a:solidFill>
                  <a:srgbClr val="FFFFFF"/>
                </a:solidFill>
              </a:rPr>
              <a:t>I etterkant av disse blir foresatte og evt. også eleven selv kalt inn til utviklingssamtale med kontaktlærer. Der blir elevens trivsel, framgang, arbeidsprosess og resultat drøftet.</a:t>
            </a:r>
            <a:endParaRPr sz="1100">
              <a:solidFill>
                <a:srgbClr val="FFFFFF"/>
              </a:solidFill>
            </a:endParaRPr>
          </a:p>
          <a:p>
            <a:pPr marL="0" lvl="0" indent="0" algn="l" rtl="0">
              <a:spcBef>
                <a:spcPts val="1600"/>
              </a:spcBef>
              <a:spcAft>
                <a:spcPts val="1600"/>
              </a:spcAft>
              <a:buNone/>
            </a:pPr>
            <a:endParaRPr/>
          </a:p>
        </p:txBody>
      </p:sp>
      <p:pic>
        <p:nvPicPr>
          <p:cNvPr id="398" name="Google Shape;398;p27"/>
          <p:cNvPicPr preferRelativeResize="0"/>
          <p:nvPr/>
        </p:nvPicPr>
        <p:blipFill>
          <a:blip r:embed="rId3">
            <a:alphaModFix/>
          </a:blip>
          <a:stretch>
            <a:fillRect/>
          </a:stretch>
        </p:blipFill>
        <p:spPr>
          <a:xfrm>
            <a:off x="4039700" y="878525"/>
            <a:ext cx="4393700" cy="3671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8"/>
          <p:cNvPicPr preferRelativeResize="0"/>
          <p:nvPr/>
        </p:nvPicPr>
        <p:blipFill rotWithShape="1">
          <a:blip r:embed="rId3">
            <a:alphaModFix/>
          </a:blip>
          <a:srcRect l="12023" r="12023"/>
          <a:stretch/>
        </p:blipFill>
        <p:spPr>
          <a:xfrm>
            <a:off x="3278400" y="0"/>
            <a:ext cx="5865600" cy="5143499"/>
          </a:xfrm>
          <a:prstGeom prst="rect">
            <a:avLst/>
          </a:prstGeom>
          <a:noFill/>
          <a:ln>
            <a:noFill/>
          </a:ln>
        </p:spPr>
      </p:pic>
      <p:sp>
        <p:nvSpPr>
          <p:cNvPr id="404" name="Google Shape;404;p28"/>
          <p:cNvSpPr txBox="1">
            <a:spLocks noGrp="1"/>
          </p:cNvSpPr>
          <p:nvPr>
            <p:ph type="title"/>
          </p:nvPr>
        </p:nvSpPr>
        <p:spPr>
          <a:xfrm>
            <a:off x="311700" y="1153900"/>
            <a:ext cx="2655000" cy="8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o">
                <a:solidFill>
                  <a:srgbClr val="FFFFFF"/>
                </a:solidFill>
              </a:rPr>
              <a:t>Fadderordning</a:t>
            </a:r>
            <a:endParaRPr>
              <a:solidFill>
                <a:srgbClr val="FFFFFF"/>
              </a:solidFill>
            </a:endParaRPr>
          </a:p>
        </p:txBody>
      </p:sp>
      <p:sp>
        <p:nvSpPr>
          <p:cNvPr id="405" name="Google Shape;405;p28"/>
          <p:cNvSpPr txBox="1">
            <a:spLocks noGrp="1"/>
          </p:cNvSpPr>
          <p:nvPr>
            <p:ph type="body" idx="1"/>
          </p:nvPr>
        </p:nvSpPr>
        <p:spPr>
          <a:xfrm>
            <a:off x="311700" y="2022050"/>
            <a:ext cx="2655000" cy="29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solidFill>
                  <a:srgbClr val="FFFFFF"/>
                </a:solidFill>
              </a:rPr>
              <a:t>På vår skole er det innført fadderordning for elevene. Den går ut på at 1. klasse får elever fra 5. klasse som faddere på skolen.</a:t>
            </a:r>
            <a:endParaRPr>
              <a:solidFill>
                <a:srgbClr val="FFFFFF"/>
              </a:solidFill>
            </a:endParaRPr>
          </a:p>
          <a:p>
            <a:pPr marL="0" lvl="0" indent="0" algn="l" rtl="0">
              <a:spcBef>
                <a:spcPts val="1600"/>
              </a:spcBef>
              <a:spcAft>
                <a:spcPts val="0"/>
              </a:spcAft>
              <a:buNone/>
            </a:pPr>
            <a:r>
              <a:rPr lang="no">
                <a:solidFill>
                  <a:srgbClr val="FFFFFF"/>
                </a:solidFill>
              </a:rPr>
              <a:t>Faddereleven kan være en god støtte i skolehverdagen i friminuttene og på skoleveien. </a:t>
            </a:r>
            <a:endParaRPr>
              <a:solidFill>
                <a:srgbClr val="FFFFFF"/>
              </a:solidFill>
            </a:endParaRPr>
          </a:p>
          <a:p>
            <a:pPr marL="0" lvl="0" indent="0" algn="l" rtl="0">
              <a:spcBef>
                <a:spcPts val="1600"/>
              </a:spcBef>
              <a:spcAft>
                <a:spcPts val="1600"/>
              </a:spcAft>
              <a:buNone/>
            </a:pPr>
            <a:r>
              <a:rPr lang="no">
                <a:solidFill>
                  <a:srgbClr val="FFFFFF"/>
                </a:solidFill>
              </a:rPr>
              <a:t>Noen ganger er de også med som hjelpere i timene.</a:t>
            </a:r>
            <a:endParaRPr>
              <a:solidFill>
                <a:srgbClr val="FFFFFF"/>
              </a:solidFill>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Skjermfremvisning (16:9)</PresentationFormat>
  <Paragraphs>69</Paragraphs>
  <Slides>13</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Arial</vt:lpstr>
      <vt:lpstr>Comic Sans MS</vt:lpstr>
      <vt:lpstr>Maven Pro</vt:lpstr>
      <vt:lpstr>Nunito</vt:lpstr>
      <vt:lpstr>Momentum</vt:lpstr>
      <vt:lpstr>Foreldreinfo til årets 1. klassinger</vt:lpstr>
      <vt:lpstr>Visma Flyt Skole</vt:lpstr>
      <vt:lpstr>Skolens hjemmeside</vt:lpstr>
      <vt:lpstr>Skolemelk og godt kosthold</vt:lpstr>
      <vt:lpstr>Svømming og gym</vt:lpstr>
      <vt:lpstr>Trafikksituasjonen ved skolen</vt:lpstr>
      <vt:lpstr>Endring av bosted/familiesituasjon</vt:lpstr>
      <vt:lpstr>Vurdering</vt:lpstr>
      <vt:lpstr>Fadderordning</vt:lpstr>
      <vt:lpstr>Klær og utstyr</vt:lpstr>
      <vt:lpstr>Fravær/fritak</vt:lpstr>
      <vt:lpstr>Godt oppvekstmiljø uten mobbing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Foreldreinfo til årets 1. klassinger</dc:title>
  <cp:lastModifiedBy>Anne Aarstad</cp:lastModifiedBy>
  <cp:revision>1</cp:revision>
  <dcterms:modified xsi:type="dcterms:W3CDTF">2024-04-23T07:35:17Z</dcterms:modified>
</cp:coreProperties>
</file>