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2" r:id="rId14"/>
    <p:sldId id="269" r:id="rId15"/>
  </p:sldIdLst>
  <p:sldSz cx="9144000" cy="5143500" type="screen16x9"/>
  <p:notesSz cx="6858000" cy="9144000"/>
  <p:embeddedFontLst>
    <p:embeddedFont>
      <p:font typeface="Comic Sans MS" panose="030F0702030302020204" pitchFamily="66" charset="0"/>
      <p:regular r:id="rId17"/>
      <p:bold r:id="rId18"/>
      <p:italic r:id="rId19"/>
      <p:boldItalic r:id="rId20"/>
    </p:embeddedFont>
    <p:embeddedFont>
      <p:font typeface="Maven Pro" panose="020B0604020202020204" charset="0"/>
      <p:regular r:id="rId21"/>
      <p:bold r:id="rId22"/>
    </p:embeddedFont>
    <p:embeddedFont>
      <p:font typeface="Nunito" pitchFamily="2"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00487E"/>
    <a:srgbClr val="00518E"/>
    <a:srgbClr val="004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3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8733543665_0_3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8733543665_0_3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8733543665_0_5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8733543665_0_5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733543665_0_5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8733543665_0_5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733543665_0_2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8733543665_0_2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733543665_0_1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8733543665_0_1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733543665_0_4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8733543665_0_4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733543665_0_2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8733543665_0_2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733543665_0_26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733543665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8733543665_0_2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8733543665_0_2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733543665_0_26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733543665_0_2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8733543665_0_26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8733543665_0_2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733543665_0_2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733543665_0_2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lpasset utforming">
  <p:cSld name="AUTOLAYOUT_2">
    <p:bg>
      <p:bgPr>
        <a:solidFill>
          <a:srgbClr val="FFFFFF"/>
        </a:solidFill>
        <a:effectLst/>
      </p:bgPr>
    </p:bg>
    <p:spTree>
      <p:nvGrpSpPr>
        <p:cNvPr id="1" name="Shape 273"/>
        <p:cNvGrpSpPr/>
        <p:nvPr/>
      </p:nvGrpSpPr>
      <p:grpSpPr>
        <a:xfrm>
          <a:off x="0" y="0"/>
          <a:ext cx="0" cy="0"/>
          <a:chOff x="0" y="0"/>
          <a:chExt cx="0" cy="0"/>
        </a:xfrm>
      </p:grpSpPr>
      <p:sp>
        <p:nvSpPr>
          <p:cNvPr id="274" name="Google Shape;274;p13"/>
          <p:cNvSpPr/>
          <p:nvPr/>
        </p:nvSpPr>
        <p:spPr>
          <a:xfrm>
            <a:off x="0" y="0"/>
            <a:ext cx="91440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13"/>
          <p:cNvGrpSpPr/>
          <p:nvPr/>
        </p:nvGrpSpPr>
        <p:grpSpPr>
          <a:xfrm>
            <a:off x="386075" y="381000"/>
            <a:ext cx="8376925" cy="4381500"/>
            <a:chOff x="386075" y="381000"/>
            <a:chExt cx="8376925" cy="4381500"/>
          </a:xfrm>
        </p:grpSpPr>
        <p:sp>
          <p:nvSpPr>
            <p:cNvPr id="276" name="Google Shape;276;p13"/>
            <p:cNvSpPr/>
            <p:nvPr/>
          </p:nvSpPr>
          <p:spPr>
            <a:xfrm>
              <a:off x="386075"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8620200" y="46248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8191800" y="46248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8620200" y="44871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28875"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71675" y="4599625"/>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8477400" y="46248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8334600" y="44871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8334600" y="46248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8477400" y="44871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p:nvPr/>
          </p:nvSpPr>
          <p:spPr>
            <a:xfrm>
              <a:off x="8620200" y="43494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p:nvPr/>
          </p:nvSpPr>
          <p:spPr>
            <a:xfrm>
              <a:off x="8477400" y="43494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8620200" y="4211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8620200"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8477400"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13"/>
          <p:cNvSpPr txBox="1">
            <a:spLocks noGrp="1"/>
          </p:cNvSpPr>
          <p:nvPr>
            <p:ph type="title"/>
          </p:nvPr>
        </p:nvSpPr>
        <p:spPr>
          <a:xfrm>
            <a:off x="311700" y="549250"/>
            <a:ext cx="8512200" cy="12348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3600">
                <a:solidFill>
                  <a:srgbClr val="FFFFFF"/>
                </a:solidFill>
              </a:defRPr>
            </a:lvl1pPr>
            <a:lvl2pPr lvl="1" algn="l">
              <a:lnSpc>
                <a:spcPct val="100000"/>
              </a:lnSpc>
              <a:spcBef>
                <a:spcPts val="0"/>
              </a:spcBef>
              <a:spcAft>
                <a:spcPts val="0"/>
              </a:spcAft>
              <a:buNone/>
              <a:defRPr sz="3600">
                <a:solidFill>
                  <a:srgbClr val="FFFFFF"/>
                </a:solidFill>
              </a:defRPr>
            </a:lvl2pPr>
            <a:lvl3pPr lvl="2" algn="l">
              <a:lnSpc>
                <a:spcPct val="100000"/>
              </a:lnSpc>
              <a:spcBef>
                <a:spcPts val="0"/>
              </a:spcBef>
              <a:spcAft>
                <a:spcPts val="0"/>
              </a:spcAft>
              <a:buNone/>
              <a:defRPr sz="3600">
                <a:solidFill>
                  <a:srgbClr val="FFFFFF"/>
                </a:solidFill>
              </a:defRPr>
            </a:lvl3pPr>
            <a:lvl4pPr lvl="3" algn="l">
              <a:lnSpc>
                <a:spcPct val="100000"/>
              </a:lnSpc>
              <a:spcBef>
                <a:spcPts val="0"/>
              </a:spcBef>
              <a:spcAft>
                <a:spcPts val="0"/>
              </a:spcAft>
              <a:buNone/>
              <a:defRPr sz="3600">
                <a:solidFill>
                  <a:srgbClr val="FFFFFF"/>
                </a:solidFill>
              </a:defRPr>
            </a:lvl4pPr>
            <a:lvl5pPr lvl="4" algn="l">
              <a:lnSpc>
                <a:spcPct val="100000"/>
              </a:lnSpc>
              <a:spcBef>
                <a:spcPts val="0"/>
              </a:spcBef>
              <a:spcAft>
                <a:spcPts val="0"/>
              </a:spcAft>
              <a:buNone/>
              <a:defRPr sz="3600">
                <a:solidFill>
                  <a:srgbClr val="FFFFFF"/>
                </a:solidFill>
              </a:defRPr>
            </a:lvl5pPr>
            <a:lvl6pPr lvl="5" algn="l">
              <a:lnSpc>
                <a:spcPct val="100000"/>
              </a:lnSpc>
              <a:spcBef>
                <a:spcPts val="0"/>
              </a:spcBef>
              <a:spcAft>
                <a:spcPts val="0"/>
              </a:spcAft>
              <a:buNone/>
              <a:defRPr sz="3600">
                <a:solidFill>
                  <a:srgbClr val="FFFFFF"/>
                </a:solidFill>
              </a:defRPr>
            </a:lvl6pPr>
            <a:lvl7pPr lvl="6" algn="l">
              <a:lnSpc>
                <a:spcPct val="100000"/>
              </a:lnSpc>
              <a:spcBef>
                <a:spcPts val="0"/>
              </a:spcBef>
              <a:spcAft>
                <a:spcPts val="0"/>
              </a:spcAft>
              <a:buNone/>
              <a:defRPr sz="3600">
                <a:solidFill>
                  <a:srgbClr val="FFFFFF"/>
                </a:solidFill>
              </a:defRPr>
            </a:lvl7pPr>
            <a:lvl8pPr lvl="7" algn="l">
              <a:lnSpc>
                <a:spcPct val="100000"/>
              </a:lnSpc>
              <a:spcBef>
                <a:spcPts val="0"/>
              </a:spcBef>
              <a:spcAft>
                <a:spcPts val="0"/>
              </a:spcAft>
              <a:buNone/>
              <a:defRPr sz="3600">
                <a:solidFill>
                  <a:srgbClr val="FFFFFF"/>
                </a:solidFill>
              </a:defRPr>
            </a:lvl8pPr>
            <a:lvl9pPr lvl="8" algn="l">
              <a:lnSpc>
                <a:spcPct val="100000"/>
              </a:lnSpc>
              <a:spcBef>
                <a:spcPts val="0"/>
              </a:spcBef>
              <a:spcAft>
                <a:spcPts val="0"/>
              </a:spcAft>
              <a:buNone/>
              <a:defRPr sz="3600">
                <a:solidFill>
                  <a:srgbClr val="FFFFFF"/>
                </a:solidFill>
              </a:defRPr>
            </a:lvl9pPr>
          </a:lstStyle>
          <a:p>
            <a:endParaRPr/>
          </a:p>
        </p:txBody>
      </p:sp>
      <p:sp>
        <p:nvSpPr>
          <p:cNvPr id="292" name="Google Shape;292;p13"/>
          <p:cNvSpPr txBox="1">
            <a:spLocks noGrp="1"/>
          </p:cNvSpPr>
          <p:nvPr>
            <p:ph type="subTitle" idx="1"/>
          </p:nvPr>
        </p:nvSpPr>
        <p:spPr>
          <a:xfrm>
            <a:off x="315900" y="1803775"/>
            <a:ext cx="4242600" cy="7383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None/>
              <a:defRPr sz="1600">
                <a:solidFill>
                  <a:srgbClr val="FFFFFF"/>
                </a:solidFill>
              </a:defRPr>
            </a:lvl1pPr>
            <a:lvl2pPr lvl="1" algn="l">
              <a:lnSpc>
                <a:spcPct val="100000"/>
              </a:lnSpc>
              <a:spcBef>
                <a:spcPts val="0"/>
              </a:spcBef>
              <a:spcAft>
                <a:spcPts val="0"/>
              </a:spcAft>
              <a:buNone/>
              <a:defRPr sz="1600">
                <a:solidFill>
                  <a:srgbClr val="FFFFFF"/>
                </a:solidFill>
              </a:defRPr>
            </a:lvl2pPr>
            <a:lvl3pPr lvl="2" algn="l">
              <a:lnSpc>
                <a:spcPct val="100000"/>
              </a:lnSpc>
              <a:spcBef>
                <a:spcPts val="0"/>
              </a:spcBef>
              <a:spcAft>
                <a:spcPts val="0"/>
              </a:spcAft>
              <a:buNone/>
              <a:defRPr sz="1600">
                <a:solidFill>
                  <a:srgbClr val="FFFFFF"/>
                </a:solidFill>
              </a:defRPr>
            </a:lvl3pPr>
            <a:lvl4pPr lvl="3" algn="l">
              <a:lnSpc>
                <a:spcPct val="100000"/>
              </a:lnSpc>
              <a:spcBef>
                <a:spcPts val="0"/>
              </a:spcBef>
              <a:spcAft>
                <a:spcPts val="0"/>
              </a:spcAft>
              <a:buNone/>
              <a:defRPr sz="1600">
                <a:solidFill>
                  <a:srgbClr val="FFFFFF"/>
                </a:solidFill>
              </a:defRPr>
            </a:lvl4pPr>
            <a:lvl5pPr lvl="4" algn="l">
              <a:lnSpc>
                <a:spcPct val="100000"/>
              </a:lnSpc>
              <a:spcBef>
                <a:spcPts val="0"/>
              </a:spcBef>
              <a:spcAft>
                <a:spcPts val="0"/>
              </a:spcAft>
              <a:buNone/>
              <a:defRPr sz="1600">
                <a:solidFill>
                  <a:srgbClr val="FFFFFF"/>
                </a:solidFill>
              </a:defRPr>
            </a:lvl5pPr>
            <a:lvl6pPr lvl="5" algn="l">
              <a:lnSpc>
                <a:spcPct val="100000"/>
              </a:lnSpc>
              <a:spcBef>
                <a:spcPts val="0"/>
              </a:spcBef>
              <a:spcAft>
                <a:spcPts val="0"/>
              </a:spcAft>
              <a:buNone/>
              <a:defRPr sz="1600">
                <a:solidFill>
                  <a:srgbClr val="FFFFFF"/>
                </a:solidFill>
              </a:defRPr>
            </a:lvl6pPr>
            <a:lvl7pPr lvl="6" algn="l">
              <a:lnSpc>
                <a:spcPct val="100000"/>
              </a:lnSpc>
              <a:spcBef>
                <a:spcPts val="0"/>
              </a:spcBef>
              <a:spcAft>
                <a:spcPts val="0"/>
              </a:spcAft>
              <a:buNone/>
              <a:defRPr sz="1600">
                <a:solidFill>
                  <a:srgbClr val="FFFFFF"/>
                </a:solidFill>
              </a:defRPr>
            </a:lvl7pPr>
            <a:lvl8pPr lvl="7" algn="l">
              <a:lnSpc>
                <a:spcPct val="100000"/>
              </a:lnSpc>
              <a:spcBef>
                <a:spcPts val="0"/>
              </a:spcBef>
              <a:spcAft>
                <a:spcPts val="0"/>
              </a:spcAft>
              <a:buNone/>
              <a:defRPr sz="1600">
                <a:solidFill>
                  <a:srgbClr val="FFFFFF"/>
                </a:solidFill>
              </a:defRPr>
            </a:lvl8pPr>
            <a:lvl9pPr lvl="8" algn="l">
              <a:lnSpc>
                <a:spcPct val="100000"/>
              </a:lnSpc>
              <a:spcBef>
                <a:spcPts val="0"/>
              </a:spcBef>
              <a:spcAft>
                <a:spcPts val="0"/>
              </a:spcAft>
              <a:buNone/>
              <a:defRPr sz="1600">
                <a:solidFill>
                  <a:srgbClr val="FFFFFF"/>
                </a:solidFill>
              </a:defRPr>
            </a:lvl9pPr>
          </a:lstStyle>
          <a:p>
            <a:endParaRPr/>
          </a:p>
        </p:txBody>
      </p:sp>
      <p:sp>
        <p:nvSpPr>
          <p:cNvPr id="293" name="Google Shape;293;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lpasset utforming 3">
  <p:cSld name="AUTOLAYOUT_5">
    <p:spTree>
      <p:nvGrpSpPr>
        <p:cNvPr id="1" name="Shape 294"/>
        <p:cNvGrpSpPr/>
        <p:nvPr/>
      </p:nvGrpSpPr>
      <p:grpSpPr>
        <a:xfrm>
          <a:off x="0" y="0"/>
          <a:ext cx="0" cy="0"/>
          <a:chOff x="0" y="0"/>
          <a:chExt cx="0" cy="0"/>
        </a:xfrm>
      </p:grpSpPr>
      <p:sp>
        <p:nvSpPr>
          <p:cNvPr id="295" name="Google Shape;295;p14"/>
          <p:cNvSpPr/>
          <p:nvPr/>
        </p:nvSpPr>
        <p:spPr>
          <a:xfrm>
            <a:off x="0" y="0"/>
            <a:ext cx="91440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14"/>
          <p:cNvGrpSpPr/>
          <p:nvPr/>
        </p:nvGrpSpPr>
        <p:grpSpPr>
          <a:xfrm>
            <a:off x="0" y="4510813"/>
            <a:ext cx="9144000" cy="150575"/>
            <a:chOff x="0" y="3797750"/>
            <a:chExt cx="9144000" cy="150575"/>
          </a:xfrm>
        </p:grpSpPr>
        <p:cxnSp>
          <p:nvCxnSpPr>
            <p:cNvPr id="297" name="Google Shape;297;p14"/>
            <p:cNvCxnSpPr/>
            <p:nvPr/>
          </p:nvCxnSpPr>
          <p:spPr>
            <a:xfrm>
              <a:off x="0" y="3797750"/>
              <a:ext cx="9144000" cy="0"/>
            </a:xfrm>
            <a:prstGeom prst="straightConnector1">
              <a:avLst/>
            </a:prstGeom>
            <a:noFill/>
            <a:ln w="19050" cap="flat" cmpd="sng">
              <a:solidFill>
                <a:srgbClr val="90A4AE"/>
              </a:solidFill>
              <a:prstDash val="solid"/>
              <a:round/>
              <a:headEnd type="none" w="sm" len="sm"/>
              <a:tailEnd type="none" w="sm" len="sm"/>
            </a:ln>
          </p:spPr>
        </p:cxnSp>
        <p:cxnSp>
          <p:nvCxnSpPr>
            <p:cNvPr id="298" name="Google Shape;298;p14"/>
            <p:cNvCxnSpPr/>
            <p:nvPr/>
          </p:nvCxnSpPr>
          <p:spPr>
            <a:xfrm>
              <a:off x="0" y="3948325"/>
              <a:ext cx="9144000" cy="0"/>
            </a:xfrm>
            <a:prstGeom prst="straightConnector1">
              <a:avLst/>
            </a:prstGeom>
            <a:noFill/>
            <a:ln w="19050" cap="flat" cmpd="sng">
              <a:solidFill>
                <a:srgbClr val="90A4AE"/>
              </a:solidFill>
              <a:prstDash val="solid"/>
              <a:round/>
              <a:headEnd type="none" w="sm" len="sm"/>
              <a:tailEnd type="none" w="sm" len="sm"/>
            </a:ln>
          </p:spPr>
        </p:cxnSp>
        <p:cxnSp>
          <p:nvCxnSpPr>
            <p:cNvPr id="299" name="Google Shape;299;p14"/>
            <p:cNvCxnSpPr/>
            <p:nvPr/>
          </p:nvCxnSpPr>
          <p:spPr>
            <a:xfrm>
              <a:off x="0" y="3873038"/>
              <a:ext cx="9144000" cy="0"/>
            </a:xfrm>
            <a:prstGeom prst="straightConnector1">
              <a:avLst/>
            </a:prstGeom>
            <a:noFill/>
            <a:ln w="19050" cap="flat" cmpd="sng">
              <a:solidFill>
                <a:srgbClr val="90A4AE"/>
              </a:solidFill>
              <a:prstDash val="solid"/>
              <a:round/>
              <a:headEnd type="none" w="sm" len="sm"/>
              <a:tailEnd type="none" w="sm" len="sm"/>
            </a:ln>
          </p:spPr>
        </p:cxnSp>
      </p:grpSp>
      <p:sp>
        <p:nvSpPr>
          <p:cNvPr id="300" name="Google Shape;300;p14"/>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200"/>
              <a:buNone/>
              <a:defRPr sz="3200">
                <a:solidFill>
                  <a:srgbClr val="FFFFFF"/>
                </a:solidFill>
              </a:defRPr>
            </a:lvl1pPr>
            <a:lvl2pPr lvl="1" algn="l">
              <a:lnSpc>
                <a:spcPct val="100000"/>
              </a:lnSpc>
              <a:spcBef>
                <a:spcPts val="0"/>
              </a:spcBef>
              <a:spcAft>
                <a:spcPts val="0"/>
              </a:spcAft>
              <a:buClr>
                <a:srgbClr val="FFFFFF"/>
              </a:buClr>
              <a:buSzPts val="3200"/>
              <a:buNone/>
              <a:defRPr sz="3200">
                <a:solidFill>
                  <a:srgbClr val="FFFFFF"/>
                </a:solidFill>
              </a:defRPr>
            </a:lvl2pPr>
            <a:lvl3pPr lvl="2" algn="l">
              <a:lnSpc>
                <a:spcPct val="100000"/>
              </a:lnSpc>
              <a:spcBef>
                <a:spcPts val="0"/>
              </a:spcBef>
              <a:spcAft>
                <a:spcPts val="0"/>
              </a:spcAft>
              <a:buClr>
                <a:srgbClr val="FFFFFF"/>
              </a:buClr>
              <a:buSzPts val="3200"/>
              <a:buNone/>
              <a:defRPr sz="3200">
                <a:solidFill>
                  <a:srgbClr val="FFFFFF"/>
                </a:solidFill>
              </a:defRPr>
            </a:lvl3pPr>
            <a:lvl4pPr lvl="3" algn="l">
              <a:lnSpc>
                <a:spcPct val="100000"/>
              </a:lnSpc>
              <a:spcBef>
                <a:spcPts val="0"/>
              </a:spcBef>
              <a:spcAft>
                <a:spcPts val="0"/>
              </a:spcAft>
              <a:buClr>
                <a:srgbClr val="FFFFFF"/>
              </a:buClr>
              <a:buSzPts val="3200"/>
              <a:buNone/>
              <a:defRPr sz="3200">
                <a:solidFill>
                  <a:srgbClr val="FFFFFF"/>
                </a:solidFill>
              </a:defRPr>
            </a:lvl4pPr>
            <a:lvl5pPr lvl="4" algn="l">
              <a:lnSpc>
                <a:spcPct val="100000"/>
              </a:lnSpc>
              <a:spcBef>
                <a:spcPts val="0"/>
              </a:spcBef>
              <a:spcAft>
                <a:spcPts val="0"/>
              </a:spcAft>
              <a:buClr>
                <a:srgbClr val="FFFFFF"/>
              </a:buClr>
              <a:buSzPts val="3200"/>
              <a:buNone/>
              <a:defRPr sz="3200">
                <a:solidFill>
                  <a:srgbClr val="FFFFFF"/>
                </a:solidFill>
              </a:defRPr>
            </a:lvl5pPr>
            <a:lvl6pPr lvl="5" algn="l">
              <a:lnSpc>
                <a:spcPct val="100000"/>
              </a:lnSpc>
              <a:spcBef>
                <a:spcPts val="0"/>
              </a:spcBef>
              <a:spcAft>
                <a:spcPts val="0"/>
              </a:spcAft>
              <a:buClr>
                <a:srgbClr val="FFFFFF"/>
              </a:buClr>
              <a:buSzPts val="3200"/>
              <a:buNone/>
              <a:defRPr sz="3200">
                <a:solidFill>
                  <a:srgbClr val="FFFFFF"/>
                </a:solidFill>
              </a:defRPr>
            </a:lvl6pPr>
            <a:lvl7pPr lvl="6" algn="l">
              <a:lnSpc>
                <a:spcPct val="100000"/>
              </a:lnSpc>
              <a:spcBef>
                <a:spcPts val="0"/>
              </a:spcBef>
              <a:spcAft>
                <a:spcPts val="0"/>
              </a:spcAft>
              <a:buClr>
                <a:srgbClr val="FFFFFF"/>
              </a:buClr>
              <a:buSzPts val="3200"/>
              <a:buNone/>
              <a:defRPr sz="3200">
                <a:solidFill>
                  <a:srgbClr val="FFFFFF"/>
                </a:solidFill>
              </a:defRPr>
            </a:lvl7pPr>
            <a:lvl8pPr lvl="7" algn="l">
              <a:lnSpc>
                <a:spcPct val="100000"/>
              </a:lnSpc>
              <a:spcBef>
                <a:spcPts val="0"/>
              </a:spcBef>
              <a:spcAft>
                <a:spcPts val="0"/>
              </a:spcAft>
              <a:buClr>
                <a:srgbClr val="FFFFFF"/>
              </a:buClr>
              <a:buSzPts val="3200"/>
              <a:buNone/>
              <a:defRPr sz="3200">
                <a:solidFill>
                  <a:srgbClr val="FFFFFF"/>
                </a:solidFill>
              </a:defRPr>
            </a:lvl8pPr>
            <a:lvl9pPr lvl="8" algn="l">
              <a:lnSpc>
                <a:spcPct val="100000"/>
              </a:lnSpc>
              <a:spcBef>
                <a:spcPts val="0"/>
              </a:spcBef>
              <a:spcAft>
                <a:spcPts val="0"/>
              </a:spcAft>
              <a:buClr>
                <a:srgbClr val="FFFFFF"/>
              </a:buClr>
              <a:buSzPts val="3200"/>
              <a:buNone/>
              <a:defRPr sz="3200">
                <a:solidFill>
                  <a:srgbClr val="FFFFFF"/>
                </a:solidFill>
              </a:defRPr>
            </a:lvl9pPr>
          </a:lstStyle>
          <a:p>
            <a:endParaRPr/>
          </a:p>
        </p:txBody>
      </p:sp>
      <p:sp>
        <p:nvSpPr>
          <p:cNvPr id="301" name="Google Shape;301;p14"/>
          <p:cNvSpPr txBox="1">
            <a:spLocks noGrp="1"/>
          </p:cNvSpPr>
          <p:nvPr>
            <p:ph type="body" idx="1"/>
          </p:nvPr>
        </p:nvSpPr>
        <p:spPr>
          <a:xfrm>
            <a:off x="311700" y="1152475"/>
            <a:ext cx="8520600" cy="32238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298450" algn="l">
              <a:lnSpc>
                <a:spcPct val="115000"/>
              </a:lnSpc>
              <a:spcBef>
                <a:spcPts val="1600"/>
              </a:spcBef>
              <a:spcAft>
                <a:spcPts val="0"/>
              </a:spcAft>
              <a:buClr>
                <a:srgbClr val="FFFFFF"/>
              </a:buClr>
              <a:buSzPts val="1100"/>
              <a:buChar char="○"/>
              <a:defRPr sz="1400">
                <a:solidFill>
                  <a:srgbClr val="FFFFFF"/>
                </a:solidFill>
              </a:defRPr>
            </a:lvl2pPr>
            <a:lvl3pPr marL="1371600" lvl="2" indent="-298450" algn="l">
              <a:lnSpc>
                <a:spcPct val="115000"/>
              </a:lnSpc>
              <a:spcBef>
                <a:spcPts val="1600"/>
              </a:spcBef>
              <a:spcAft>
                <a:spcPts val="0"/>
              </a:spcAft>
              <a:buClr>
                <a:srgbClr val="FFFFFF"/>
              </a:buClr>
              <a:buSzPts val="1100"/>
              <a:buChar char="■"/>
              <a:defRPr sz="1400">
                <a:solidFill>
                  <a:srgbClr val="FFFFFF"/>
                </a:solidFill>
              </a:defRPr>
            </a:lvl3pPr>
            <a:lvl4pPr marL="1828800" lvl="3" indent="-298450" algn="l">
              <a:lnSpc>
                <a:spcPct val="115000"/>
              </a:lnSpc>
              <a:spcBef>
                <a:spcPts val="1600"/>
              </a:spcBef>
              <a:spcAft>
                <a:spcPts val="0"/>
              </a:spcAft>
              <a:buClr>
                <a:srgbClr val="FFFFFF"/>
              </a:buClr>
              <a:buSzPts val="1100"/>
              <a:buChar char="●"/>
              <a:defRPr sz="1400">
                <a:solidFill>
                  <a:srgbClr val="FFFFFF"/>
                </a:solidFill>
              </a:defRPr>
            </a:lvl4pPr>
            <a:lvl5pPr marL="2286000" lvl="4" indent="-298450" algn="l">
              <a:lnSpc>
                <a:spcPct val="115000"/>
              </a:lnSpc>
              <a:spcBef>
                <a:spcPts val="1600"/>
              </a:spcBef>
              <a:spcAft>
                <a:spcPts val="0"/>
              </a:spcAft>
              <a:buClr>
                <a:srgbClr val="FFFFFF"/>
              </a:buClr>
              <a:buSzPts val="1100"/>
              <a:buChar char="○"/>
              <a:defRPr sz="1400">
                <a:solidFill>
                  <a:srgbClr val="FFFFFF"/>
                </a:solidFill>
              </a:defRPr>
            </a:lvl5pPr>
            <a:lvl6pPr marL="2743200" lvl="5" indent="-298450" algn="l">
              <a:lnSpc>
                <a:spcPct val="115000"/>
              </a:lnSpc>
              <a:spcBef>
                <a:spcPts val="1600"/>
              </a:spcBef>
              <a:spcAft>
                <a:spcPts val="0"/>
              </a:spcAft>
              <a:buClr>
                <a:srgbClr val="FFFFFF"/>
              </a:buClr>
              <a:buSzPts val="1100"/>
              <a:buChar char="■"/>
              <a:defRPr sz="1400">
                <a:solidFill>
                  <a:srgbClr val="FFFFFF"/>
                </a:solidFill>
              </a:defRPr>
            </a:lvl6pPr>
            <a:lvl7pPr marL="3200400" lvl="6" indent="-298450" algn="l">
              <a:lnSpc>
                <a:spcPct val="115000"/>
              </a:lnSpc>
              <a:spcBef>
                <a:spcPts val="1600"/>
              </a:spcBef>
              <a:spcAft>
                <a:spcPts val="0"/>
              </a:spcAft>
              <a:buClr>
                <a:srgbClr val="FFFFFF"/>
              </a:buClr>
              <a:buSzPts val="1100"/>
              <a:buChar char="●"/>
              <a:defRPr sz="1400">
                <a:solidFill>
                  <a:srgbClr val="FFFFFF"/>
                </a:solidFill>
              </a:defRPr>
            </a:lvl7pPr>
            <a:lvl8pPr marL="3657600" lvl="7" indent="-298450" algn="l">
              <a:lnSpc>
                <a:spcPct val="115000"/>
              </a:lnSpc>
              <a:spcBef>
                <a:spcPts val="1600"/>
              </a:spcBef>
              <a:spcAft>
                <a:spcPts val="0"/>
              </a:spcAft>
              <a:buClr>
                <a:srgbClr val="FFFFFF"/>
              </a:buClr>
              <a:buSzPts val="1100"/>
              <a:buChar char="○"/>
              <a:defRPr sz="1400">
                <a:solidFill>
                  <a:srgbClr val="FFFFFF"/>
                </a:solidFill>
              </a:defRPr>
            </a:lvl8pPr>
            <a:lvl9pPr marL="4114800" lvl="8" indent="-298450" algn="l">
              <a:lnSpc>
                <a:spcPct val="115000"/>
              </a:lnSpc>
              <a:spcBef>
                <a:spcPts val="1600"/>
              </a:spcBef>
              <a:spcAft>
                <a:spcPts val="1600"/>
              </a:spcAft>
              <a:buClr>
                <a:srgbClr val="FFFFFF"/>
              </a:buClr>
              <a:buSzPts val="1100"/>
              <a:buChar char="■"/>
              <a:defRPr sz="1400">
                <a:solidFill>
                  <a:srgbClr val="FFFFFF"/>
                </a:solidFill>
              </a:defRPr>
            </a:lvl9pPr>
          </a:lstStyle>
          <a:p>
            <a:endParaRPr/>
          </a:p>
        </p:txBody>
      </p:sp>
      <p:sp>
        <p:nvSpPr>
          <p:cNvPr id="302" name="Google Shape;302;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lpasset utforming 4">
  <p:cSld name="AUTOLAYOUT_8">
    <p:bg>
      <p:bgPr>
        <a:solidFill>
          <a:srgbClr val="FFFFFF"/>
        </a:solidFill>
        <a:effectLst/>
      </p:bgPr>
    </p:bg>
    <p:spTree>
      <p:nvGrpSpPr>
        <p:cNvPr id="1" name="Shape 303"/>
        <p:cNvGrpSpPr/>
        <p:nvPr/>
      </p:nvGrpSpPr>
      <p:grpSpPr>
        <a:xfrm>
          <a:off x="0" y="0"/>
          <a:ext cx="0" cy="0"/>
          <a:chOff x="0" y="0"/>
          <a:chExt cx="0" cy="0"/>
        </a:xfrm>
      </p:grpSpPr>
      <p:sp>
        <p:nvSpPr>
          <p:cNvPr id="304" name="Google Shape;304;p15"/>
          <p:cNvSpPr/>
          <p:nvPr/>
        </p:nvSpPr>
        <p:spPr>
          <a:xfrm>
            <a:off x="0" y="0"/>
            <a:ext cx="91440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5" name="Google Shape;305;p15"/>
          <p:cNvCxnSpPr/>
          <p:nvPr/>
        </p:nvCxnSpPr>
        <p:spPr>
          <a:xfrm>
            <a:off x="311700" y="312013"/>
            <a:ext cx="670500" cy="670200"/>
          </a:xfrm>
          <a:prstGeom prst="straightConnector1">
            <a:avLst/>
          </a:prstGeom>
          <a:noFill/>
          <a:ln w="9525" cap="flat" cmpd="sng">
            <a:solidFill>
              <a:srgbClr val="F6F2D2"/>
            </a:solidFill>
            <a:prstDash val="solid"/>
            <a:round/>
            <a:headEnd type="none" w="sm" len="sm"/>
            <a:tailEnd type="none" w="sm" len="sm"/>
          </a:ln>
        </p:spPr>
      </p:cxnSp>
      <p:sp>
        <p:nvSpPr>
          <p:cNvPr id="306" name="Google Shape;306;p15"/>
          <p:cNvSpPr txBox="1">
            <a:spLocks noGrp="1"/>
          </p:cNvSpPr>
          <p:nvPr>
            <p:ph type="title"/>
          </p:nvPr>
        </p:nvSpPr>
        <p:spPr>
          <a:xfrm>
            <a:off x="311700" y="1153900"/>
            <a:ext cx="2655000" cy="8589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a:endParaRPr/>
          </a:p>
        </p:txBody>
      </p:sp>
      <p:sp>
        <p:nvSpPr>
          <p:cNvPr id="307" name="Google Shape;307;p15"/>
          <p:cNvSpPr txBox="1">
            <a:spLocks noGrp="1"/>
          </p:cNvSpPr>
          <p:nvPr>
            <p:ph type="body" idx="1"/>
          </p:nvPr>
        </p:nvSpPr>
        <p:spPr>
          <a:xfrm>
            <a:off x="311700" y="2022050"/>
            <a:ext cx="2655000" cy="2928300"/>
          </a:xfrm>
          <a:prstGeom prst="rect">
            <a:avLst/>
          </a:prstGeom>
          <a:noFill/>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rgbClr val="F6F2D2"/>
              </a:buClr>
              <a:buSzPts val="1000"/>
              <a:buChar char="●"/>
              <a:defRPr sz="1000">
                <a:solidFill>
                  <a:srgbClr val="F6F2D2"/>
                </a:solidFill>
              </a:defRPr>
            </a:lvl1pPr>
            <a:lvl2pPr marL="914400" lvl="1" indent="-292100" algn="l">
              <a:lnSpc>
                <a:spcPct val="115000"/>
              </a:lnSpc>
              <a:spcBef>
                <a:spcPts val="1600"/>
              </a:spcBef>
              <a:spcAft>
                <a:spcPts val="0"/>
              </a:spcAft>
              <a:buClr>
                <a:srgbClr val="F6F2D2"/>
              </a:buClr>
              <a:buSzPts val="1000"/>
              <a:buChar char="○"/>
              <a:defRPr sz="1000">
                <a:solidFill>
                  <a:srgbClr val="F6F2D2"/>
                </a:solidFill>
              </a:defRPr>
            </a:lvl2pPr>
            <a:lvl3pPr marL="1371600" lvl="2" indent="-292100" algn="l">
              <a:lnSpc>
                <a:spcPct val="115000"/>
              </a:lnSpc>
              <a:spcBef>
                <a:spcPts val="1600"/>
              </a:spcBef>
              <a:spcAft>
                <a:spcPts val="0"/>
              </a:spcAft>
              <a:buClr>
                <a:srgbClr val="F6F2D2"/>
              </a:buClr>
              <a:buSzPts val="1000"/>
              <a:buChar char="■"/>
              <a:defRPr sz="1000">
                <a:solidFill>
                  <a:srgbClr val="F6F2D2"/>
                </a:solidFill>
              </a:defRPr>
            </a:lvl3pPr>
            <a:lvl4pPr marL="1828800" lvl="3" indent="-292100" algn="l">
              <a:lnSpc>
                <a:spcPct val="115000"/>
              </a:lnSpc>
              <a:spcBef>
                <a:spcPts val="1600"/>
              </a:spcBef>
              <a:spcAft>
                <a:spcPts val="0"/>
              </a:spcAft>
              <a:buClr>
                <a:srgbClr val="F6F2D2"/>
              </a:buClr>
              <a:buSzPts val="1000"/>
              <a:buChar char="●"/>
              <a:defRPr sz="1000">
                <a:solidFill>
                  <a:srgbClr val="F6F2D2"/>
                </a:solidFill>
              </a:defRPr>
            </a:lvl4pPr>
            <a:lvl5pPr marL="2286000" lvl="4" indent="-292100" algn="l">
              <a:lnSpc>
                <a:spcPct val="115000"/>
              </a:lnSpc>
              <a:spcBef>
                <a:spcPts val="1600"/>
              </a:spcBef>
              <a:spcAft>
                <a:spcPts val="0"/>
              </a:spcAft>
              <a:buClr>
                <a:srgbClr val="F6F2D2"/>
              </a:buClr>
              <a:buSzPts val="1000"/>
              <a:buChar char="○"/>
              <a:defRPr sz="1000">
                <a:solidFill>
                  <a:srgbClr val="F6F2D2"/>
                </a:solidFill>
              </a:defRPr>
            </a:lvl5pPr>
            <a:lvl6pPr marL="2743200" lvl="5" indent="-292100" algn="l">
              <a:lnSpc>
                <a:spcPct val="115000"/>
              </a:lnSpc>
              <a:spcBef>
                <a:spcPts val="1600"/>
              </a:spcBef>
              <a:spcAft>
                <a:spcPts val="0"/>
              </a:spcAft>
              <a:buClr>
                <a:srgbClr val="F6F2D2"/>
              </a:buClr>
              <a:buSzPts val="1000"/>
              <a:buChar char="■"/>
              <a:defRPr sz="1000">
                <a:solidFill>
                  <a:srgbClr val="F6F2D2"/>
                </a:solidFill>
              </a:defRPr>
            </a:lvl6pPr>
            <a:lvl7pPr marL="3200400" lvl="6" indent="-292100" algn="l">
              <a:lnSpc>
                <a:spcPct val="115000"/>
              </a:lnSpc>
              <a:spcBef>
                <a:spcPts val="1600"/>
              </a:spcBef>
              <a:spcAft>
                <a:spcPts val="0"/>
              </a:spcAft>
              <a:buClr>
                <a:srgbClr val="F6F2D2"/>
              </a:buClr>
              <a:buSzPts val="1000"/>
              <a:buChar char="●"/>
              <a:defRPr sz="1000">
                <a:solidFill>
                  <a:srgbClr val="F6F2D2"/>
                </a:solidFill>
              </a:defRPr>
            </a:lvl7pPr>
            <a:lvl8pPr marL="3657600" lvl="7" indent="-292100" algn="l">
              <a:lnSpc>
                <a:spcPct val="115000"/>
              </a:lnSpc>
              <a:spcBef>
                <a:spcPts val="1600"/>
              </a:spcBef>
              <a:spcAft>
                <a:spcPts val="0"/>
              </a:spcAft>
              <a:buClr>
                <a:srgbClr val="F6F2D2"/>
              </a:buClr>
              <a:buSzPts val="1000"/>
              <a:buChar char="○"/>
              <a:defRPr sz="1000">
                <a:solidFill>
                  <a:srgbClr val="F6F2D2"/>
                </a:solidFill>
              </a:defRPr>
            </a:lvl8pPr>
            <a:lvl9pPr marL="4114800" lvl="8" indent="-292100" algn="l">
              <a:lnSpc>
                <a:spcPct val="115000"/>
              </a:lnSpc>
              <a:spcBef>
                <a:spcPts val="1600"/>
              </a:spcBef>
              <a:spcAft>
                <a:spcPts val="1600"/>
              </a:spcAft>
              <a:buClr>
                <a:srgbClr val="F6F2D2"/>
              </a:buClr>
              <a:buSzPts val="1000"/>
              <a:buChar char="■"/>
              <a:defRPr sz="1000">
                <a:solidFill>
                  <a:srgbClr val="F6F2D2"/>
                </a:solidFill>
              </a:defRPr>
            </a:lvl9pPr>
          </a:lstStyle>
          <a:p>
            <a:endParaRPr/>
          </a:p>
        </p:txBody>
      </p:sp>
      <p:sp>
        <p:nvSpPr>
          <p:cNvPr id="308" name="Google Shape;308;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lpasset utforming 2">
  <p:cSld name="AUTOLAYOUT_9">
    <p:spTree>
      <p:nvGrpSpPr>
        <p:cNvPr id="1" name="Shape 309"/>
        <p:cNvGrpSpPr/>
        <p:nvPr/>
      </p:nvGrpSpPr>
      <p:grpSpPr>
        <a:xfrm>
          <a:off x="0" y="0"/>
          <a:ext cx="0" cy="0"/>
          <a:chOff x="0" y="0"/>
          <a:chExt cx="0" cy="0"/>
        </a:xfrm>
      </p:grpSpPr>
      <p:sp>
        <p:nvSpPr>
          <p:cNvPr id="310" name="Google Shape;310;p16"/>
          <p:cNvSpPr/>
          <p:nvPr/>
        </p:nvSpPr>
        <p:spPr>
          <a:xfrm>
            <a:off x="0" y="0"/>
            <a:ext cx="91440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1" name="Google Shape;311;p16"/>
          <p:cNvCxnSpPr/>
          <p:nvPr/>
        </p:nvCxnSpPr>
        <p:spPr>
          <a:xfrm rot="10800000">
            <a:off x="398200" y="977175"/>
            <a:ext cx="505800" cy="0"/>
          </a:xfrm>
          <a:prstGeom prst="straightConnector1">
            <a:avLst/>
          </a:prstGeom>
          <a:noFill/>
          <a:ln w="19050" cap="flat" cmpd="sng">
            <a:solidFill>
              <a:srgbClr val="FF5822"/>
            </a:solidFill>
            <a:prstDash val="solid"/>
            <a:round/>
            <a:headEnd type="none" w="sm" len="sm"/>
            <a:tailEnd type="none" w="sm" len="sm"/>
          </a:ln>
        </p:spPr>
      </p:cxnSp>
      <p:sp>
        <p:nvSpPr>
          <p:cNvPr id="312" name="Google Shape;312;p16"/>
          <p:cNvSpPr txBox="1">
            <a:spLocks noGrp="1"/>
          </p:cNvSpPr>
          <p:nvPr>
            <p:ph type="title"/>
          </p:nvPr>
        </p:nvSpPr>
        <p:spPr>
          <a:xfrm>
            <a:off x="311700" y="1153900"/>
            <a:ext cx="2655000" cy="8589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None/>
              <a:defRPr sz="2400">
                <a:solidFill>
                  <a:srgbClr val="000000"/>
                </a:solidFill>
              </a:defRPr>
            </a:lvl1pPr>
            <a:lvl2pPr lvl="1" algn="l">
              <a:lnSpc>
                <a:spcPct val="100000"/>
              </a:lnSpc>
              <a:spcBef>
                <a:spcPts val="0"/>
              </a:spcBef>
              <a:spcAft>
                <a:spcPts val="0"/>
              </a:spcAft>
              <a:buNone/>
              <a:defRPr sz="2400">
                <a:solidFill>
                  <a:srgbClr val="000000"/>
                </a:solidFill>
              </a:defRPr>
            </a:lvl2pPr>
            <a:lvl3pPr lvl="2" algn="l">
              <a:lnSpc>
                <a:spcPct val="100000"/>
              </a:lnSpc>
              <a:spcBef>
                <a:spcPts val="0"/>
              </a:spcBef>
              <a:spcAft>
                <a:spcPts val="0"/>
              </a:spcAft>
              <a:buNone/>
              <a:defRPr sz="2400">
                <a:solidFill>
                  <a:srgbClr val="000000"/>
                </a:solidFill>
              </a:defRPr>
            </a:lvl3pPr>
            <a:lvl4pPr lvl="3" algn="l">
              <a:lnSpc>
                <a:spcPct val="100000"/>
              </a:lnSpc>
              <a:spcBef>
                <a:spcPts val="0"/>
              </a:spcBef>
              <a:spcAft>
                <a:spcPts val="0"/>
              </a:spcAft>
              <a:buNone/>
              <a:defRPr sz="2400">
                <a:solidFill>
                  <a:srgbClr val="000000"/>
                </a:solidFill>
              </a:defRPr>
            </a:lvl4pPr>
            <a:lvl5pPr lvl="4" algn="l">
              <a:lnSpc>
                <a:spcPct val="100000"/>
              </a:lnSpc>
              <a:spcBef>
                <a:spcPts val="0"/>
              </a:spcBef>
              <a:spcAft>
                <a:spcPts val="0"/>
              </a:spcAft>
              <a:buNone/>
              <a:defRPr sz="2400">
                <a:solidFill>
                  <a:srgbClr val="000000"/>
                </a:solidFill>
              </a:defRPr>
            </a:lvl5pPr>
            <a:lvl6pPr lvl="5" algn="l">
              <a:lnSpc>
                <a:spcPct val="100000"/>
              </a:lnSpc>
              <a:spcBef>
                <a:spcPts val="0"/>
              </a:spcBef>
              <a:spcAft>
                <a:spcPts val="0"/>
              </a:spcAft>
              <a:buNone/>
              <a:defRPr sz="2400">
                <a:solidFill>
                  <a:srgbClr val="000000"/>
                </a:solidFill>
              </a:defRPr>
            </a:lvl6pPr>
            <a:lvl7pPr lvl="6" algn="l">
              <a:lnSpc>
                <a:spcPct val="100000"/>
              </a:lnSpc>
              <a:spcBef>
                <a:spcPts val="0"/>
              </a:spcBef>
              <a:spcAft>
                <a:spcPts val="0"/>
              </a:spcAft>
              <a:buNone/>
              <a:defRPr sz="2400">
                <a:solidFill>
                  <a:srgbClr val="000000"/>
                </a:solidFill>
              </a:defRPr>
            </a:lvl7pPr>
            <a:lvl8pPr lvl="7" algn="l">
              <a:lnSpc>
                <a:spcPct val="100000"/>
              </a:lnSpc>
              <a:spcBef>
                <a:spcPts val="0"/>
              </a:spcBef>
              <a:spcAft>
                <a:spcPts val="0"/>
              </a:spcAft>
              <a:buNone/>
              <a:defRPr sz="2400">
                <a:solidFill>
                  <a:srgbClr val="000000"/>
                </a:solidFill>
              </a:defRPr>
            </a:lvl8pPr>
            <a:lvl9pPr lvl="8" algn="l">
              <a:lnSpc>
                <a:spcPct val="100000"/>
              </a:lnSpc>
              <a:spcBef>
                <a:spcPts val="0"/>
              </a:spcBef>
              <a:spcAft>
                <a:spcPts val="0"/>
              </a:spcAft>
              <a:buNone/>
              <a:defRPr sz="2400">
                <a:solidFill>
                  <a:srgbClr val="000000"/>
                </a:solidFill>
              </a:defRPr>
            </a:lvl9pPr>
          </a:lstStyle>
          <a:p>
            <a:endParaRPr/>
          </a:p>
        </p:txBody>
      </p:sp>
      <p:sp>
        <p:nvSpPr>
          <p:cNvPr id="313" name="Google Shape;313;p16"/>
          <p:cNvSpPr txBox="1">
            <a:spLocks noGrp="1"/>
          </p:cNvSpPr>
          <p:nvPr>
            <p:ph type="body" idx="1"/>
          </p:nvPr>
        </p:nvSpPr>
        <p:spPr>
          <a:xfrm>
            <a:off x="311700" y="2022050"/>
            <a:ext cx="2655000" cy="2928300"/>
          </a:xfrm>
          <a:prstGeom prst="rect">
            <a:avLst/>
          </a:prstGeom>
          <a:noFill/>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rgbClr val="434343"/>
              </a:buClr>
              <a:buSzPts val="1000"/>
              <a:buChar char="●"/>
              <a:defRPr sz="1000">
                <a:solidFill>
                  <a:srgbClr val="434343"/>
                </a:solidFill>
              </a:defRPr>
            </a:lvl1pPr>
            <a:lvl2pPr marL="914400" lvl="1" indent="-292100" algn="l">
              <a:lnSpc>
                <a:spcPct val="115000"/>
              </a:lnSpc>
              <a:spcBef>
                <a:spcPts val="1600"/>
              </a:spcBef>
              <a:spcAft>
                <a:spcPts val="0"/>
              </a:spcAft>
              <a:buClr>
                <a:srgbClr val="434343"/>
              </a:buClr>
              <a:buSzPts val="1000"/>
              <a:buChar char="○"/>
              <a:defRPr sz="1000">
                <a:solidFill>
                  <a:srgbClr val="434343"/>
                </a:solidFill>
              </a:defRPr>
            </a:lvl2pPr>
            <a:lvl3pPr marL="1371600" lvl="2" indent="-292100" algn="l">
              <a:lnSpc>
                <a:spcPct val="115000"/>
              </a:lnSpc>
              <a:spcBef>
                <a:spcPts val="1600"/>
              </a:spcBef>
              <a:spcAft>
                <a:spcPts val="0"/>
              </a:spcAft>
              <a:buClr>
                <a:srgbClr val="434343"/>
              </a:buClr>
              <a:buSzPts val="1000"/>
              <a:buChar char="■"/>
              <a:defRPr sz="1000">
                <a:solidFill>
                  <a:srgbClr val="434343"/>
                </a:solidFill>
              </a:defRPr>
            </a:lvl3pPr>
            <a:lvl4pPr marL="1828800" lvl="3" indent="-292100" algn="l">
              <a:lnSpc>
                <a:spcPct val="115000"/>
              </a:lnSpc>
              <a:spcBef>
                <a:spcPts val="1600"/>
              </a:spcBef>
              <a:spcAft>
                <a:spcPts val="0"/>
              </a:spcAft>
              <a:buClr>
                <a:srgbClr val="434343"/>
              </a:buClr>
              <a:buSzPts val="1000"/>
              <a:buChar char="●"/>
              <a:defRPr sz="1000">
                <a:solidFill>
                  <a:srgbClr val="434343"/>
                </a:solidFill>
              </a:defRPr>
            </a:lvl4pPr>
            <a:lvl5pPr marL="2286000" lvl="4" indent="-292100" algn="l">
              <a:lnSpc>
                <a:spcPct val="115000"/>
              </a:lnSpc>
              <a:spcBef>
                <a:spcPts val="1600"/>
              </a:spcBef>
              <a:spcAft>
                <a:spcPts val="0"/>
              </a:spcAft>
              <a:buClr>
                <a:srgbClr val="434343"/>
              </a:buClr>
              <a:buSzPts val="1000"/>
              <a:buChar char="○"/>
              <a:defRPr sz="1000">
                <a:solidFill>
                  <a:srgbClr val="434343"/>
                </a:solidFill>
              </a:defRPr>
            </a:lvl5pPr>
            <a:lvl6pPr marL="2743200" lvl="5" indent="-292100" algn="l">
              <a:lnSpc>
                <a:spcPct val="115000"/>
              </a:lnSpc>
              <a:spcBef>
                <a:spcPts val="1600"/>
              </a:spcBef>
              <a:spcAft>
                <a:spcPts val="0"/>
              </a:spcAft>
              <a:buClr>
                <a:srgbClr val="434343"/>
              </a:buClr>
              <a:buSzPts val="1000"/>
              <a:buChar char="■"/>
              <a:defRPr sz="1000">
                <a:solidFill>
                  <a:srgbClr val="434343"/>
                </a:solidFill>
              </a:defRPr>
            </a:lvl6pPr>
            <a:lvl7pPr marL="3200400" lvl="6" indent="-292100" algn="l">
              <a:lnSpc>
                <a:spcPct val="115000"/>
              </a:lnSpc>
              <a:spcBef>
                <a:spcPts val="1600"/>
              </a:spcBef>
              <a:spcAft>
                <a:spcPts val="0"/>
              </a:spcAft>
              <a:buClr>
                <a:srgbClr val="434343"/>
              </a:buClr>
              <a:buSzPts val="1000"/>
              <a:buChar char="●"/>
              <a:defRPr sz="1000">
                <a:solidFill>
                  <a:srgbClr val="434343"/>
                </a:solidFill>
              </a:defRPr>
            </a:lvl7pPr>
            <a:lvl8pPr marL="3657600" lvl="7" indent="-292100" algn="l">
              <a:lnSpc>
                <a:spcPct val="115000"/>
              </a:lnSpc>
              <a:spcBef>
                <a:spcPts val="1600"/>
              </a:spcBef>
              <a:spcAft>
                <a:spcPts val="0"/>
              </a:spcAft>
              <a:buClr>
                <a:srgbClr val="434343"/>
              </a:buClr>
              <a:buSzPts val="1000"/>
              <a:buChar char="○"/>
              <a:defRPr sz="1000">
                <a:solidFill>
                  <a:srgbClr val="434343"/>
                </a:solidFill>
              </a:defRPr>
            </a:lvl8pPr>
            <a:lvl9pPr marL="4114800" lvl="8" indent="-292100" algn="l">
              <a:lnSpc>
                <a:spcPct val="115000"/>
              </a:lnSpc>
              <a:spcBef>
                <a:spcPts val="1600"/>
              </a:spcBef>
              <a:spcAft>
                <a:spcPts val="1600"/>
              </a:spcAft>
              <a:buClr>
                <a:srgbClr val="434343"/>
              </a:buClr>
              <a:buSzPts val="1000"/>
              <a:buChar char="■"/>
              <a:defRPr sz="1000">
                <a:solidFill>
                  <a:srgbClr val="434343"/>
                </a:solidFill>
              </a:defRPr>
            </a:lvl9pPr>
          </a:lstStyle>
          <a:p>
            <a:endParaRPr/>
          </a:p>
        </p:txBody>
      </p:sp>
      <p:sp>
        <p:nvSpPr>
          <p:cNvPr id="314" name="Google Shape;314;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lpasset utforming 1">
  <p:cSld name="AUTOLAYOUT_10">
    <p:bg>
      <p:bgPr>
        <a:solidFill>
          <a:srgbClr val="FFFFFF"/>
        </a:solidFill>
        <a:effectLst/>
      </p:bgPr>
    </p:bg>
    <p:spTree>
      <p:nvGrpSpPr>
        <p:cNvPr id="1" name="Shape 315"/>
        <p:cNvGrpSpPr/>
        <p:nvPr/>
      </p:nvGrpSpPr>
      <p:grpSpPr>
        <a:xfrm>
          <a:off x="0" y="0"/>
          <a:ext cx="0" cy="0"/>
          <a:chOff x="0" y="0"/>
          <a:chExt cx="0" cy="0"/>
        </a:xfrm>
      </p:grpSpPr>
      <p:sp>
        <p:nvSpPr>
          <p:cNvPr id="316" name="Google Shape;316;p17"/>
          <p:cNvSpPr/>
          <p:nvPr/>
        </p:nvSpPr>
        <p:spPr>
          <a:xfrm>
            <a:off x="0" y="0"/>
            <a:ext cx="91440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a:off x="205218" y="201292"/>
            <a:ext cx="408900" cy="381900"/>
          </a:xfrm>
          <a:prstGeom prst="flowChartDelay">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a:off x="100882" y="201292"/>
            <a:ext cx="408900" cy="381900"/>
          </a:xfrm>
          <a:prstGeom prst="flowChartDelay">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319" y="201292"/>
            <a:ext cx="408900" cy="381900"/>
          </a:xfrm>
          <a:prstGeom prst="flowChartDelay">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7"/>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None/>
              <a:defRPr sz="2100" b="1">
                <a:solidFill>
                  <a:schemeClr val="lt1"/>
                </a:solidFill>
              </a:defRPr>
            </a:lvl1pPr>
            <a:lvl2pPr lvl="1" algn="l" rtl="0">
              <a:lnSpc>
                <a:spcPct val="100000"/>
              </a:lnSpc>
              <a:spcBef>
                <a:spcPts val="0"/>
              </a:spcBef>
              <a:spcAft>
                <a:spcPts val="0"/>
              </a:spcAft>
              <a:buNone/>
              <a:defRPr sz="2100" b="1">
                <a:solidFill>
                  <a:schemeClr val="lt1"/>
                </a:solidFill>
              </a:defRPr>
            </a:lvl2pPr>
            <a:lvl3pPr lvl="2" algn="l" rtl="0">
              <a:lnSpc>
                <a:spcPct val="100000"/>
              </a:lnSpc>
              <a:spcBef>
                <a:spcPts val="0"/>
              </a:spcBef>
              <a:spcAft>
                <a:spcPts val="0"/>
              </a:spcAft>
              <a:buNone/>
              <a:defRPr sz="2100" b="1">
                <a:solidFill>
                  <a:schemeClr val="lt1"/>
                </a:solidFill>
              </a:defRPr>
            </a:lvl3pPr>
            <a:lvl4pPr lvl="3" algn="l" rtl="0">
              <a:lnSpc>
                <a:spcPct val="100000"/>
              </a:lnSpc>
              <a:spcBef>
                <a:spcPts val="0"/>
              </a:spcBef>
              <a:spcAft>
                <a:spcPts val="0"/>
              </a:spcAft>
              <a:buNone/>
              <a:defRPr sz="2100" b="1">
                <a:solidFill>
                  <a:schemeClr val="lt1"/>
                </a:solidFill>
              </a:defRPr>
            </a:lvl4pPr>
            <a:lvl5pPr lvl="4" algn="l" rtl="0">
              <a:lnSpc>
                <a:spcPct val="100000"/>
              </a:lnSpc>
              <a:spcBef>
                <a:spcPts val="0"/>
              </a:spcBef>
              <a:spcAft>
                <a:spcPts val="0"/>
              </a:spcAft>
              <a:buNone/>
              <a:defRPr sz="2100" b="1">
                <a:solidFill>
                  <a:schemeClr val="lt1"/>
                </a:solidFill>
              </a:defRPr>
            </a:lvl5pPr>
            <a:lvl6pPr lvl="5" algn="l" rtl="0">
              <a:lnSpc>
                <a:spcPct val="100000"/>
              </a:lnSpc>
              <a:spcBef>
                <a:spcPts val="0"/>
              </a:spcBef>
              <a:spcAft>
                <a:spcPts val="0"/>
              </a:spcAft>
              <a:buNone/>
              <a:defRPr sz="2100" b="1">
                <a:solidFill>
                  <a:schemeClr val="lt1"/>
                </a:solidFill>
              </a:defRPr>
            </a:lvl6pPr>
            <a:lvl7pPr lvl="6" algn="l" rtl="0">
              <a:lnSpc>
                <a:spcPct val="100000"/>
              </a:lnSpc>
              <a:spcBef>
                <a:spcPts val="0"/>
              </a:spcBef>
              <a:spcAft>
                <a:spcPts val="0"/>
              </a:spcAft>
              <a:buNone/>
              <a:defRPr sz="2100" b="1">
                <a:solidFill>
                  <a:schemeClr val="lt1"/>
                </a:solidFill>
              </a:defRPr>
            </a:lvl7pPr>
            <a:lvl8pPr lvl="7" algn="l" rtl="0">
              <a:lnSpc>
                <a:spcPct val="100000"/>
              </a:lnSpc>
              <a:spcBef>
                <a:spcPts val="0"/>
              </a:spcBef>
              <a:spcAft>
                <a:spcPts val="0"/>
              </a:spcAft>
              <a:buNone/>
              <a:defRPr sz="2100" b="1">
                <a:solidFill>
                  <a:schemeClr val="lt1"/>
                </a:solidFill>
              </a:defRPr>
            </a:lvl8pPr>
            <a:lvl9pPr lvl="8" algn="l" rtl="0">
              <a:lnSpc>
                <a:spcPct val="100000"/>
              </a:lnSpc>
              <a:spcBef>
                <a:spcPts val="0"/>
              </a:spcBef>
              <a:spcAft>
                <a:spcPts val="0"/>
              </a:spcAft>
              <a:buNone/>
              <a:defRPr sz="2100" b="1">
                <a:solidFill>
                  <a:schemeClr val="lt1"/>
                </a:solidFill>
              </a:defRPr>
            </a:lvl9pPr>
          </a:lstStyle>
          <a:p>
            <a:endParaRPr/>
          </a:p>
        </p:txBody>
      </p:sp>
      <p:sp>
        <p:nvSpPr>
          <p:cNvPr id="325" name="Google Shape;325;p17"/>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chemeClr val="lt1"/>
              </a:buClr>
              <a:buSzPts val="1400"/>
              <a:buChar char="●"/>
              <a:defRPr sz="1400">
                <a:solidFill>
                  <a:schemeClr val="lt1"/>
                </a:solidFill>
              </a:defRPr>
            </a:lvl1pPr>
            <a:lvl2pPr marL="914400" lvl="1" indent="-304800" algn="l" rtl="0">
              <a:lnSpc>
                <a:spcPct val="115000"/>
              </a:lnSpc>
              <a:spcBef>
                <a:spcPts val="1600"/>
              </a:spcBef>
              <a:spcAft>
                <a:spcPts val="0"/>
              </a:spcAft>
              <a:buClr>
                <a:schemeClr val="lt1"/>
              </a:buClr>
              <a:buSzPts val="1200"/>
              <a:buChar char="○"/>
              <a:defRPr sz="1200">
                <a:solidFill>
                  <a:schemeClr val="lt1"/>
                </a:solidFill>
              </a:defRPr>
            </a:lvl2pPr>
            <a:lvl3pPr marL="1371600" lvl="2" indent="-304800" algn="l" rtl="0">
              <a:lnSpc>
                <a:spcPct val="115000"/>
              </a:lnSpc>
              <a:spcBef>
                <a:spcPts val="1600"/>
              </a:spcBef>
              <a:spcAft>
                <a:spcPts val="0"/>
              </a:spcAft>
              <a:buClr>
                <a:schemeClr val="lt1"/>
              </a:buClr>
              <a:buSzPts val="1200"/>
              <a:buChar char="■"/>
              <a:defRPr sz="1200">
                <a:solidFill>
                  <a:schemeClr val="lt1"/>
                </a:solidFill>
              </a:defRPr>
            </a:lvl3pPr>
            <a:lvl4pPr marL="1828800" lvl="3" indent="-304800" algn="l" rtl="0">
              <a:lnSpc>
                <a:spcPct val="115000"/>
              </a:lnSpc>
              <a:spcBef>
                <a:spcPts val="1600"/>
              </a:spcBef>
              <a:spcAft>
                <a:spcPts val="0"/>
              </a:spcAft>
              <a:buClr>
                <a:schemeClr val="lt1"/>
              </a:buClr>
              <a:buSzPts val="1200"/>
              <a:buChar char="●"/>
              <a:defRPr sz="1200">
                <a:solidFill>
                  <a:schemeClr val="lt1"/>
                </a:solidFill>
              </a:defRPr>
            </a:lvl4pPr>
            <a:lvl5pPr marL="2286000" lvl="4" indent="-304800" algn="l" rtl="0">
              <a:lnSpc>
                <a:spcPct val="115000"/>
              </a:lnSpc>
              <a:spcBef>
                <a:spcPts val="1600"/>
              </a:spcBef>
              <a:spcAft>
                <a:spcPts val="0"/>
              </a:spcAft>
              <a:buClr>
                <a:schemeClr val="lt1"/>
              </a:buClr>
              <a:buSzPts val="1200"/>
              <a:buChar char="○"/>
              <a:defRPr sz="1200">
                <a:solidFill>
                  <a:schemeClr val="lt1"/>
                </a:solidFill>
              </a:defRPr>
            </a:lvl5pPr>
            <a:lvl6pPr marL="2743200" lvl="5" indent="-304800" algn="l" rtl="0">
              <a:lnSpc>
                <a:spcPct val="115000"/>
              </a:lnSpc>
              <a:spcBef>
                <a:spcPts val="1600"/>
              </a:spcBef>
              <a:spcAft>
                <a:spcPts val="0"/>
              </a:spcAft>
              <a:buClr>
                <a:schemeClr val="lt1"/>
              </a:buClr>
              <a:buSzPts val="1200"/>
              <a:buChar char="■"/>
              <a:defRPr sz="1200">
                <a:solidFill>
                  <a:schemeClr val="lt1"/>
                </a:solidFill>
              </a:defRPr>
            </a:lvl6pPr>
            <a:lvl7pPr marL="3200400" lvl="6" indent="-304800" algn="l" rtl="0">
              <a:lnSpc>
                <a:spcPct val="115000"/>
              </a:lnSpc>
              <a:spcBef>
                <a:spcPts val="1600"/>
              </a:spcBef>
              <a:spcAft>
                <a:spcPts val="0"/>
              </a:spcAft>
              <a:buClr>
                <a:schemeClr val="lt1"/>
              </a:buClr>
              <a:buSzPts val="1200"/>
              <a:buChar char="●"/>
              <a:defRPr sz="1200">
                <a:solidFill>
                  <a:schemeClr val="lt1"/>
                </a:solidFill>
              </a:defRPr>
            </a:lvl7pPr>
            <a:lvl8pPr marL="3657600" lvl="7" indent="-304800" algn="l" rtl="0">
              <a:lnSpc>
                <a:spcPct val="115000"/>
              </a:lnSpc>
              <a:spcBef>
                <a:spcPts val="1600"/>
              </a:spcBef>
              <a:spcAft>
                <a:spcPts val="0"/>
              </a:spcAft>
              <a:buClr>
                <a:schemeClr val="lt1"/>
              </a:buClr>
              <a:buSzPts val="1200"/>
              <a:buChar char="○"/>
              <a:defRPr sz="1200">
                <a:solidFill>
                  <a:schemeClr val="lt1"/>
                </a:solidFill>
              </a:defRPr>
            </a:lvl8pPr>
            <a:lvl9pPr marL="4114800" lvl="8" indent="-304800" algn="l" rtl="0">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326" name="Google Shape;326;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lpasset utforming 5">
  <p:cSld name="AUTOLAYOUT_11">
    <p:bg>
      <p:bgPr>
        <a:solidFill>
          <a:srgbClr val="FFFFFF"/>
        </a:solidFill>
        <a:effectLst/>
      </p:bgPr>
    </p:bg>
    <p:spTree>
      <p:nvGrpSpPr>
        <p:cNvPr id="1" name="Shape 327"/>
        <p:cNvGrpSpPr/>
        <p:nvPr/>
      </p:nvGrpSpPr>
      <p:grpSpPr>
        <a:xfrm>
          <a:off x="0" y="0"/>
          <a:ext cx="0" cy="0"/>
          <a:chOff x="0" y="0"/>
          <a:chExt cx="0" cy="0"/>
        </a:xfrm>
      </p:grpSpPr>
      <p:sp>
        <p:nvSpPr>
          <p:cNvPr id="328" name="Google Shape;328;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330" name="Google Shape;330;p18"/>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298450" algn="l">
              <a:lnSpc>
                <a:spcPct val="115000"/>
              </a:lnSpc>
              <a:spcBef>
                <a:spcPts val="1600"/>
              </a:spcBef>
              <a:spcAft>
                <a:spcPts val="0"/>
              </a:spcAft>
              <a:buClr>
                <a:schemeClr val="dk2"/>
              </a:buClr>
              <a:buSzPts val="1100"/>
              <a:buChar char="○"/>
              <a:defRPr sz="1400">
                <a:solidFill>
                  <a:schemeClr val="dk2"/>
                </a:solidFill>
              </a:defRPr>
            </a:lvl2pPr>
            <a:lvl3pPr marL="1371600" lvl="2" indent="-298450" algn="l">
              <a:lnSpc>
                <a:spcPct val="115000"/>
              </a:lnSpc>
              <a:spcBef>
                <a:spcPts val="1600"/>
              </a:spcBef>
              <a:spcAft>
                <a:spcPts val="0"/>
              </a:spcAft>
              <a:buClr>
                <a:schemeClr val="dk2"/>
              </a:buClr>
              <a:buSzPts val="1100"/>
              <a:buChar char="■"/>
              <a:defRPr sz="1400">
                <a:solidFill>
                  <a:schemeClr val="dk2"/>
                </a:solidFill>
              </a:defRPr>
            </a:lvl3pPr>
            <a:lvl4pPr marL="1828800" lvl="3" indent="-298450" algn="l">
              <a:lnSpc>
                <a:spcPct val="115000"/>
              </a:lnSpc>
              <a:spcBef>
                <a:spcPts val="1600"/>
              </a:spcBef>
              <a:spcAft>
                <a:spcPts val="0"/>
              </a:spcAft>
              <a:buClr>
                <a:schemeClr val="dk2"/>
              </a:buClr>
              <a:buSzPts val="1100"/>
              <a:buChar char="●"/>
              <a:defRPr sz="1400">
                <a:solidFill>
                  <a:schemeClr val="dk2"/>
                </a:solidFill>
              </a:defRPr>
            </a:lvl4pPr>
            <a:lvl5pPr marL="2286000" lvl="4" indent="-298450" algn="l">
              <a:lnSpc>
                <a:spcPct val="115000"/>
              </a:lnSpc>
              <a:spcBef>
                <a:spcPts val="1600"/>
              </a:spcBef>
              <a:spcAft>
                <a:spcPts val="0"/>
              </a:spcAft>
              <a:buClr>
                <a:schemeClr val="dk2"/>
              </a:buClr>
              <a:buSzPts val="1100"/>
              <a:buChar char="○"/>
              <a:defRPr sz="1400">
                <a:solidFill>
                  <a:schemeClr val="dk2"/>
                </a:solidFill>
              </a:defRPr>
            </a:lvl5pPr>
            <a:lvl6pPr marL="2743200" lvl="5" indent="-298450" algn="l">
              <a:lnSpc>
                <a:spcPct val="115000"/>
              </a:lnSpc>
              <a:spcBef>
                <a:spcPts val="1600"/>
              </a:spcBef>
              <a:spcAft>
                <a:spcPts val="0"/>
              </a:spcAft>
              <a:buClr>
                <a:schemeClr val="dk2"/>
              </a:buClr>
              <a:buSzPts val="1100"/>
              <a:buChar char="■"/>
              <a:defRPr sz="1400">
                <a:solidFill>
                  <a:schemeClr val="dk2"/>
                </a:solidFill>
              </a:defRPr>
            </a:lvl6pPr>
            <a:lvl7pPr marL="3200400" lvl="6" indent="-298450" algn="l">
              <a:lnSpc>
                <a:spcPct val="115000"/>
              </a:lnSpc>
              <a:spcBef>
                <a:spcPts val="1600"/>
              </a:spcBef>
              <a:spcAft>
                <a:spcPts val="0"/>
              </a:spcAft>
              <a:buClr>
                <a:schemeClr val="dk2"/>
              </a:buClr>
              <a:buSzPts val="1100"/>
              <a:buChar char="●"/>
              <a:defRPr sz="1400">
                <a:solidFill>
                  <a:schemeClr val="dk2"/>
                </a:solidFill>
              </a:defRPr>
            </a:lvl7pPr>
            <a:lvl8pPr marL="3657600" lvl="7" indent="-298450" algn="l">
              <a:lnSpc>
                <a:spcPct val="115000"/>
              </a:lnSpc>
              <a:spcBef>
                <a:spcPts val="1600"/>
              </a:spcBef>
              <a:spcAft>
                <a:spcPts val="0"/>
              </a:spcAft>
              <a:buClr>
                <a:schemeClr val="dk2"/>
              </a:buClr>
              <a:buSzPts val="1100"/>
              <a:buChar char="○"/>
              <a:defRPr sz="1400">
                <a:solidFill>
                  <a:schemeClr val="dk2"/>
                </a:solidFill>
              </a:defRPr>
            </a:lvl8pPr>
            <a:lvl9pPr marL="4114800" lvl="8" indent="-298450" algn="l">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331" name="Google Shape;331;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lpasset utforming 7">
  <p:cSld name="AUTOLAYOUT_13">
    <p:bg>
      <p:bgPr>
        <a:solidFill>
          <a:srgbClr val="FFFFFF"/>
        </a:solidFill>
        <a:effectLst/>
      </p:bgPr>
    </p:bg>
    <p:spTree>
      <p:nvGrpSpPr>
        <p:cNvPr id="1" name="Shape 332"/>
        <p:cNvGrpSpPr/>
        <p:nvPr/>
      </p:nvGrpSpPr>
      <p:grpSpPr>
        <a:xfrm>
          <a:off x="0" y="0"/>
          <a:ext cx="0" cy="0"/>
          <a:chOff x="0" y="0"/>
          <a:chExt cx="0" cy="0"/>
        </a:xfrm>
      </p:grpSpPr>
      <p:sp>
        <p:nvSpPr>
          <p:cNvPr id="333" name="Google Shape;333;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4574400" y="0"/>
            <a:ext cx="45696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5323050" y="555900"/>
            <a:ext cx="3075000" cy="4031700"/>
          </a:xfrm>
          <a:prstGeom prst="rect">
            <a:avLst/>
          </a:prstGeom>
          <a:solidFill>
            <a:srgbClr val="284F7D"/>
          </a:solidFill>
          <a:ln w="9525" cap="flat" cmpd="sng">
            <a:solidFill>
              <a:srgbClr val="BDBDBD"/>
            </a:solidFill>
            <a:prstDash val="solid"/>
            <a:miter lim="8000"/>
            <a:headEnd type="none" w="sm" len="sm"/>
            <a:tailEnd type="none" w="sm" len="sm"/>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6" name="Google Shape;336;p19"/>
          <p:cNvSpPr txBox="1">
            <a:spLocks noGrp="1"/>
          </p:cNvSpPr>
          <p:nvPr>
            <p:ph type="title"/>
          </p:nvPr>
        </p:nvSpPr>
        <p:spPr>
          <a:xfrm>
            <a:off x="291875" y="406900"/>
            <a:ext cx="39780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b="1">
                <a:solidFill>
                  <a:srgbClr val="284F7D"/>
                </a:solidFill>
              </a:defRPr>
            </a:lvl1pPr>
            <a:lvl2pPr lvl="1" algn="l">
              <a:lnSpc>
                <a:spcPct val="100000"/>
              </a:lnSpc>
              <a:spcBef>
                <a:spcPts val="0"/>
              </a:spcBef>
              <a:spcAft>
                <a:spcPts val="0"/>
              </a:spcAft>
              <a:buClr>
                <a:schemeClr val="dk1"/>
              </a:buClr>
              <a:buSzPts val="3000"/>
              <a:buNone/>
              <a:defRPr sz="3000" b="1">
                <a:solidFill>
                  <a:srgbClr val="284F7D"/>
                </a:solidFill>
              </a:defRPr>
            </a:lvl2pPr>
            <a:lvl3pPr lvl="2" algn="l">
              <a:lnSpc>
                <a:spcPct val="100000"/>
              </a:lnSpc>
              <a:spcBef>
                <a:spcPts val="0"/>
              </a:spcBef>
              <a:spcAft>
                <a:spcPts val="0"/>
              </a:spcAft>
              <a:buClr>
                <a:schemeClr val="dk1"/>
              </a:buClr>
              <a:buSzPts val="3000"/>
              <a:buNone/>
              <a:defRPr sz="3000" b="1">
                <a:solidFill>
                  <a:srgbClr val="284F7D"/>
                </a:solidFill>
              </a:defRPr>
            </a:lvl3pPr>
            <a:lvl4pPr lvl="3" algn="l">
              <a:lnSpc>
                <a:spcPct val="100000"/>
              </a:lnSpc>
              <a:spcBef>
                <a:spcPts val="0"/>
              </a:spcBef>
              <a:spcAft>
                <a:spcPts val="0"/>
              </a:spcAft>
              <a:buClr>
                <a:schemeClr val="dk1"/>
              </a:buClr>
              <a:buSzPts val="3000"/>
              <a:buNone/>
              <a:defRPr sz="3000" b="1">
                <a:solidFill>
                  <a:srgbClr val="284F7D"/>
                </a:solidFill>
              </a:defRPr>
            </a:lvl4pPr>
            <a:lvl5pPr lvl="4" algn="l">
              <a:lnSpc>
                <a:spcPct val="100000"/>
              </a:lnSpc>
              <a:spcBef>
                <a:spcPts val="0"/>
              </a:spcBef>
              <a:spcAft>
                <a:spcPts val="0"/>
              </a:spcAft>
              <a:buClr>
                <a:schemeClr val="dk1"/>
              </a:buClr>
              <a:buSzPts val="3000"/>
              <a:buNone/>
              <a:defRPr sz="3000" b="1">
                <a:solidFill>
                  <a:srgbClr val="284F7D"/>
                </a:solidFill>
              </a:defRPr>
            </a:lvl5pPr>
            <a:lvl6pPr lvl="5" algn="l">
              <a:lnSpc>
                <a:spcPct val="100000"/>
              </a:lnSpc>
              <a:spcBef>
                <a:spcPts val="0"/>
              </a:spcBef>
              <a:spcAft>
                <a:spcPts val="0"/>
              </a:spcAft>
              <a:buClr>
                <a:schemeClr val="dk1"/>
              </a:buClr>
              <a:buSzPts val="3000"/>
              <a:buNone/>
              <a:defRPr sz="3000" b="1">
                <a:solidFill>
                  <a:srgbClr val="284F7D"/>
                </a:solidFill>
              </a:defRPr>
            </a:lvl6pPr>
            <a:lvl7pPr lvl="6" algn="l">
              <a:lnSpc>
                <a:spcPct val="100000"/>
              </a:lnSpc>
              <a:spcBef>
                <a:spcPts val="0"/>
              </a:spcBef>
              <a:spcAft>
                <a:spcPts val="0"/>
              </a:spcAft>
              <a:buClr>
                <a:schemeClr val="dk1"/>
              </a:buClr>
              <a:buSzPts val="3000"/>
              <a:buNone/>
              <a:defRPr sz="3000" b="1">
                <a:solidFill>
                  <a:srgbClr val="284F7D"/>
                </a:solidFill>
              </a:defRPr>
            </a:lvl7pPr>
            <a:lvl8pPr lvl="7" algn="l">
              <a:lnSpc>
                <a:spcPct val="100000"/>
              </a:lnSpc>
              <a:spcBef>
                <a:spcPts val="0"/>
              </a:spcBef>
              <a:spcAft>
                <a:spcPts val="0"/>
              </a:spcAft>
              <a:buClr>
                <a:schemeClr val="dk1"/>
              </a:buClr>
              <a:buSzPts val="3000"/>
              <a:buNone/>
              <a:defRPr sz="3000" b="1">
                <a:solidFill>
                  <a:srgbClr val="284F7D"/>
                </a:solidFill>
              </a:defRPr>
            </a:lvl8pPr>
            <a:lvl9pPr lvl="8" algn="l">
              <a:lnSpc>
                <a:spcPct val="100000"/>
              </a:lnSpc>
              <a:spcBef>
                <a:spcPts val="0"/>
              </a:spcBef>
              <a:spcAft>
                <a:spcPts val="0"/>
              </a:spcAft>
              <a:buClr>
                <a:schemeClr val="dk1"/>
              </a:buClr>
              <a:buSzPts val="3000"/>
              <a:buNone/>
              <a:defRPr sz="3000" b="1">
                <a:solidFill>
                  <a:srgbClr val="284F7D"/>
                </a:solidFill>
              </a:defRPr>
            </a:lvl9pPr>
          </a:lstStyle>
          <a:p>
            <a:endParaRPr/>
          </a:p>
        </p:txBody>
      </p:sp>
      <p:sp>
        <p:nvSpPr>
          <p:cNvPr id="337" name="Google Shape;337;p19"/>
          <p:cNvSpPr txBox="1">
            <a:spLocks noGrp="1"/>
          </p:cNvSpPr>
          <p:nvPr>
            <p:ph type="body" idx="1"/>
          </p:nvPr>
        </p:nvSpPr>
        <p:spPr>
          <a:xfrm>
            <a:off x="291950" y="1854951"/>
            <a:ext cx="3978000" cy="25770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298450" algn="l">
              <a:lnSpc>
                <a:spcPct val="115000"/>
              </a:lnSpc>
              <a:spcBef>
                <a:spcPts val="1600"/>
              </a:spcBef>
              <a:spcAft>
                <a:spcPts val="0"/>
              </a:spcAft>
              <a:buClr>
                <a:schemeClr val="dk2"/>
              </a:buClr>
              <a:buSzPts val="1100"/>
              <a:buChar char="○"/>
              <a:defRPr sz="1400">
                <a:solidFill>
                  <a:schemeClr val="dk2"/>
                </a:solidFill>
              </a:defRPr>
            </a:lvl2pPr>
            <a:lvl3pPr marL="1371600" lvl="2" indent="-298450" algn="l">
              <a:lnSpc>
                <a:spcPct val="115000"/>
              </a:lnSpc>
              <a:spcBef>
                <a:spcPts val="1600"/>
              </a:spcBef>
              <a:spcAft>
                <a:spcPts val="0"/>
              </a:spcAft>
              <a:buClr>
                <a:schemeClr val="dk2"/>
              </a:buClr>
              <a:buSzPts val="1100"/>
              <a:buChar char="■"/>
              <a:defRPr sz="1400">
                <a:solidFill>
                  <a:schemeClr val="dk2"/>
                </a:solidFill>
              </a:defRPr>
            </a:lvl3pPr>
            <a:lvl4pPr marL="1828800" lvl="3" indent="-298450" algn="l">
              <a:lnSpc>
                <a:spcPct val="115000"/>
              </a:lnSpc>
              <a:spcBef>
                <a:spcPts val="1600"/>
              </a:spcBef>
              <a:spcAft>
                <a:spcPts val="0"/>
              </a:spcAft>
              <a:buClr>
                <a:schemeClr val="dk2"/>
              </a:buClr>
              <a:buSzPts val="1100"/>
              <a:buChar char="●"/>
              <a:defRPr sz="1400">
                <a:solidFill>
                  <a:schemeClr val="dk2"/>
                </a:solidFill>
              </a:defRPr>
            </a:lvl4pPr>
            <a:lvl5pPr marL="2286000" lvl="4" indent="-298450" algn="l">
              <a:lnSpc>
                <a:spcPct val="115000"/>
              </a:lnSpc>
              <a:spcBef>
                <a:spcPts val="1600"/>
              </a:spcBef>
              <a:spcAft>
                <a:spcPts val="0"/>
              </a:spcAft>
              <a:buClr>
                <a:schemeClr val="dk2"/>
              </a:buClr>
              <a:buSzPts val="1100"/>
              <a:buChar char="○"/>
              <a:defRPr sz="1400">
                <a:solidFill>
                  <a:schemeClr val="dk2"/>
                </a:solidFill>
              </a:defRPr>
            </a:lvl5pPr>
            <a:lvl6pPr marL="2743200" lvl="5" indent="-298450" algn="l">
              <a:lnSpc>
                <a:spcPct val="115000"/>
              </a:lnSpc>
              <a:spcBef>
                <a:spcPts val="1600"/>
              </a:spcBef>
              <a:spcAft>
                <a:spcPts val="0"/>
              </a:spcAft>
              <a:buClr>
                <a:schemeClr val="dk2"/>
              </a:buClr>
              <a:buSzPts val="1100"/>
              <a:buChar char="■"/>
              <a:defRPr sz="1400">
                <a:solidFill>
                  <a:schemeClr val="dk2"/>
                </a:solidFill>
              </a:defRPr>
            </a:lvl6pPr>
            <a:lvl7pPr marL="3200400" lvl="6" indent="-298450" algn="l">
              <a:lnSpc>
                <a:spcPct val="115000"/>
              </a:lnSpc>
              <a:spcBef>
                <a:spcPts val="1600"/>
              </a:spcBef>
              <a:spcAft>
                <a:spcPts val="0"/>
              </a:spcAft>
              <a:buClr>
                <a:schemeClr val="dk2"/>
              </a:buClr>
              <a:buSzPts val="1100"/>
              <a:buChar char="●"/>
              <a:defRPr sz="1400">
                <a:solidFill>
                  <a:schemeClr val="dk2"/>
                </a:solidFill>
              </a:defRPr>
            </a:lvl7pPr>
            <a:lvl8pPr marL="3657600" lvl="7" indent="-298450" algn="l">
              <a:lnSpc>
                <a:spcPct val="115000"/>
              </a:lnSpc>
              <a:spcBef>
                <a:spcPts val="1600"/>
              </a:spcBef>
              <a:spcAft>
                <a:spcPts val="0"/>
              </a:spcAft>
              <a:buClr>
                <a:schemeClr val="dk2"/>
              </a:buClr>
              <a:buSzPts val="1100"/>
              <a:buChar char="○"/>
              <a:defRPr sz="1400">
                <a:solidFill>
                  <a:schemeClr val="dk2"/>
                </a:solidFill>
              </a:defRPr>
            </a:lvl8pPr>
            <a:lvl9pPr marL="4114800" lvl="8" indent="-298450" algn="l">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338" name="Google Shape;338;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okndal.kommune.no/sokndal-skole/_f/p3/i3bcf5a30-ac3e-45b3-9291-56837c5ac27a/forskrift_om_skoleregler_sokndal_skole.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sokndal.kommune.no/sokndal-skole/_f/p3/if931993a-4a2c-4d58-b5f4-a55fef329092/plan-for-trygt-og-godt-skolemiljo-revidert.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visma.no/skoleadministrasjon/grunnskole/min-skol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foresatt.visma.no/soknd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s://www.sokndal.kommune.no/sokndal-sko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hyperlink" Target="http://www.skolelyst.no/" TargetMode="External"/><Relationship Id="rId4" Type="http://schemas.openxmlformats.org/officeDocument/2006/relationships/hyperlink" Target="https://helsenorge.no/kosthold-og-ernaring/mat-for-barn/matpakketi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0"/>
          <p:cNvPicPr preferRelativeResize="0"/>
          <p:nvPr/>
        </p:nvPicPr>
        <p:blipFill>
          <a:blip r:embed="rId3">
            <a:alphaModFix/>
          </a:blip>
          <a:stretch>
            <a:fillRect/>
          </a:stretch>
        </p:blipFill>
        <p:spPr>
          <a:xfrm>
            <a:off x="95775" y="0"/>
            <a:ext cx="8933100" cy="4949201"/>
          </a:xfrm>
          <a:prstGeom prst="rect">
            <a:avLst/>
          </a:prstGeom>
          <a:noFill/>
          <a:ln>
            <a:noFill/>
          </a:ln>
        </p:spPr>
      </p:pic>
      <p:sp>
        <p:nvSpPr>
          <p:cNvPr id="344" name="Google Shape;344;p20"/>
          <p:cNvSpPr txBox="1">
            <a:spLocks noGrp="1"/>
          </p:cNvSpPr>
          <p:nvPr>
            <p:ph type="title"/>
          </p:nvPr>
        </p:nvSpPr>
        <p:spPr>
          <a:xfrm>
            <a:off x="522750" y="199825"/>
            <a:ext cx="8172300" cy="777600"/>
          </a:xfrm>
          <a:prstGeom prst="rect">
            <a:avLst/>
          </a:prstGeom>
          <a:solidFill>
            <a:srgbClr val="0B5394"/>
          </a:solidFill>
        </p:spPr>
        <p:txBody>
          <a:bodyPr spcFirstLastPara="1" wrap="square" lIns="91425" tIns="91425" rIns="91425" bIns="91425" anchor="b" anchorCtr="0">
            <a:noAutofit/>
          </a:bodyPr>
          <a:lstStyle/>
          <a:p>
            <a:pPr marL="0" lvl="0" indent="0" algn="ctr" rtl="0">
              <a:spcBef>
                <a:spcPts val="0"/>
              </a:spcBef>
              <a:spcAft>
                <a:spcPts val="0"/>
              </a:spcAft>
              <a:buNone/>
            </a:pPr>
            <a:r>
              <a:rPr lang="no">
                <a:solidFill>
                  <a:srgbClr val="FFFFFF"/>
                </a:solidFill>
              </a:rPr>
              <a:t>Foreldreinfo til årets 1. klassinger</a:t>
            </a:r>
            <a:endParaRPr>
              <a:solidFill>
                <a:srgbClr val="FFFFFF"/>
              </a:solidFill>
            </a:endParaRPr>
          </a:p>
        </p:txBody>
      </p:sp>
      <p:sp>
        <p:nvSpPr>
          <p:cNvPr id="345" name="Google Shape;345;p20"/>
          <p:cNvSpPr txBox="1">
            <a:spLocks noGrp="1"/>
          </p:cNvSpPr>
          <p:nvPr>
            <p:ph type="subTitle" idx="1"/>
          </p:nvPr>
        </p:nvSpPr>
        <p:spPr>
          <a:xfrm>
            <a:off x="931050" y="2695625"/>
            <a:ext cx="4287600" cy="1419300"/>
          </a:xfrm>
          <a:prstGeom prst="rect">
            <a:avLst/>
          </a:prstGeom>
          <a:solidFill>
            <a:srgbClr val="3D85C6"/>
          </a:solidFill>
        </p:spPr>
        <p:txBody>
          <a:bodyPr spcFirstLastPara="1" wrap="square" lIns="91425" tIns="91425" rIns="91425" bIns="91425" anchor="t" anchorCtr="0">
            <a:noAutofit/>
          </a:bodyPr>
          <a:lstStyle/>
          <a:p>
            <a:pPr marL="0" lvl="0" indent="0" algn="l" rtl="0">
              <a:spcBef>
                <a:spcPts val="0"/>
              </a:spcBef>
              <a:spcAft>
                <a:spcPts val="0"/>
              </a:spcAft>
              <a:buNone/>
            </a:pPr>
            <a:r>
              <a:rPr lang="no"/>
              <a:t>Barnets og din opplevelse av skolen avhenger mye av det aller første møtet med denne nye verdenen. Foreldreinfo til årets 1. klassinger er ment som en hjelp i starten på et langt samarbeid mellom hjem og skole.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dirty="0"/>
              <a:t>Fravær/fritak</a:t>
            </a:r>
            <a:endParaRPr dirty="0"/>
          </a:p>
        </p:txBody>
      </p:sp>
      <p:sp>
        <p:nvSpPr>
          <p:cNvPr id="418" name="Google Shape;418;p30"/>
          <p:cNvSpPr txBox="1">
            <a:spLocks noGrp="1"/>
          </p:cNvSpPr>
          <p:nvPr>
            <p:ph type="body" idx="1"/>
          </p:nvPr>
        </p:nvSpPr>
        <p:spPr>
          <a:xfrm>
            <a:off x="311700" y="1152475"/>
            <a:ext cx="8520600" cy="37000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dirty="0"/>
              <a:t>Elevene kan ikke forlate skolen før skoledagen er slutt - uten at det bes om spesielt fritak. </a:t>
            </a:r>
            <a:endParaRPr dirty="0"/>
          </a:p>
          <a:p>
            <a:pPr marL="0" lvl="0" indent="0" algn="l" rtl="0">
              <a:spcBef>
                <a:spcPts val="1600"/>
              </a:spcBef>
              <a:spcAft>
                <a:spcPts val="0"/>
              </a:spcAft>
              <a:buNone/>
            </a:pPr>
            <a:r>
              <a:rPr lang="no" dirty="0"/>
              <a:t>Søknad om slik permisjon gjøres i Foresattportalen i Visma Flyt. </a:t>
            </a:r>
            <a:endParaRPr dirty="0"/>
          </a:p>
          <a:p>
            <a:pPr marL="0" lvl="0" indent="0" algn="l" rtl="0">
              <a:spcBef>
                <a:spcPts val="1600"/>
              </a:spcBef>
              <a:spcAft>
                <a:spcPts val="0"/>
              </a:spcAft>
              <a:buNone/>
            </a:pPr>
            <a:r>
              <a:rPr lang="no" dirty="0"/>
              <a:t>Kontaktlærer kan gi fritak i inntil to dager. Søknader om lengre fravær må godkjennes av skoleledelsen. Vi anmoder alle om å be eleven fri fra undervisning i minst mulig grad, og at reiser så langt det er mulig, legges til skolens fridager/ ferier.</a:t>
            </a:r>
          </a:p>
          <a:p>
            <a:pPr marL="0" lvl="0" indent="0" algn="l" rtl="0">
              <a:spcBef>
                <a:spcPts val="1600"/>
              </a:spcBef>
              <a:spcAft>
                <a:spcPts val="0"/>
              </a:spcAft>
              <a:buNone/>
            </a:pPr>
            <a:r>
              <a:rPr lang="no" dirty="0"/>
              <a:t>NB: Det gis normalt </a:t>
            </a:r>
            <a:r>
              <a:rPr lang="no" b="1" dirty="0"/>
              <a:t>ikke</a:t>
            </a:r>
            <a:r>
              <a:rPr lang="no" dirty="0"/>
              <a:t> permisjon første halvår i 1. trinn.</a:t>
            </a:r>
            <a:endParaRPr dirty="0"/>
          </a:p>
          <a:p>
            <a:pPr marL="0" lvl="0" indent="0" algn="l" rtl="0">
              <a:spcBef>
                <a:spcPts val="1600"/>
              </a:spcBef>
              <a:spcAft>
                <a:spcPts val="0"/>
              </a:spcAft>
              <a:buNone/>
            </a:pPr>
            <a:r>
              <a:rPr lang="no" dirty="0"/>
              <a:t>Det er foresattes ansvar at eleven får den nødvendige undervisning ved slike fraværsdager.</a:t>
            </a:r>
          </a:p>
          <a:p>
            <a:pPr marL="0" lvl="0" indent="0" algn="l" rtl="0">
              <a:spcBef>
                <a:spcPts val="1600"/>
              </a:spcBef>
              <a:spcAft>
                <a:spcPts val="0"/>
              </a:spcAft>
              <a:buNone/>
            </a:pPr>
            <a:r>
              <a:rPr lang="nb-NO" sz="900" dirty="0"/>
              <a:t>https://www.sokndal.kommune.no/sokndal-skole/_f/p3/if436cda0-bc4c-49a1-b59b-dc059e5312cd/forskrift_om_permisjonssoeknader.pdf</a:t>
            </a:r>
            <a:endParaRPr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1"/>
          <p:cNvSpPr txBox="1">
            <a:spLocks noGrp="1"/>
          </p:cNvSpPr>
          <p:nvPr>
            <p:ph type="title"/>
          </p:nvPr>
        </p:nvSpPr>
        <p:spPr>
          <a:xfrm>
            <a:off x="331800" y="350505"/>
            <a:ext cx="8480400" cy="82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2900" dirty="0"/>
              <a:t>Godt </a:t>
            </a:r>
            <a:r>
              <a:rPr lang="no" dirty="0"/>
              <a:t>oppvekstmiljø</a:t>
            </a:r>
            <a:r>
              <a:rPr lang="no" sz="2900" dirty="0"/>
              <a:t> uten mobbing</a:t>
            </a:r>
            <a:endParaRPr sz="2900" dirty="0"/>
          </a:p>
        </p:txBody>
      </p:sp>
      <p:sp>
        <p:nvSpPr>
          <p:cNvPr id="424" name="Google Shape;424;p31"/>
          <p:cNvSpPr txBox="1"/>
          <p:nvPr/>
        </p:nvSpPr>
        <p:spPr>
          <a:xfrm>
            <a:off x="1339550" y="1309899"/>
            <a:ext cx="5797113" cy="149985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dirty="0">
                <a:solidFill>
                  <a:srgbClr val="FFFFFF"/>
                </a:solidFill>
                <a:latin typeface="Nunito"/>
                <a:ea typeface="Nunito"/>
                <a:cs typeface="Nunito"/>
                <a:sym typeface="Nunito"/>
              </a:rPr>
              <a:t>Det er en viktig målsetting for Sokndal skole at alle elever skal ha det trygt og godt på skolen. </a:t>
            </a:r>
            <a:r>
              <a:rPr lang="nb-NO" dirty="0">
                <a:solidFill>
                  <a:schemeClr val="bg1"/>
                </a:solidFill>
              </a:rPr>
              <a:t>I arbeidet for et trygt og godt skolemiljø er det avgjørende at skole, elev og hjem samarbeider godt. Dette gjelder både i forebyggende og rehabiliterende arbeid. Alle parter har en viktig rolle for at den enkelte skal oppleve trygghet, men også for at fellesskapet skal være trygt for alle. </a:t>
            </a:r>
            <a:endParaRPr dirty="0">
              <a:solidFill>
                <a:schemeClr val="bg1"/>
              </a:solidFill>
              <a:latin typeface="Nunito"/>
              <a:ea typeface="Nunito"/>
              <a:cs typeface="Nunito"/>
              <a:sym typeface="Nunito"/>
            </a:endParaRPr>
          </a:p>
          <a:p>
            <a:pPr marL="0" lvl="0" indent="0" algn="l" rtl="0">
              <a:spcBef>
                <a:spcPts val="0"/>
              </a:spcBef>
              <a:spcAft>
                <a:spcPts val="0"/>
              </a:spcAft>
              <a:buNone/>
            </a:pPr>
            <a:endParaRPr dirty="0">
              <a:solidFill>
                <a:srgbClr val="FFFFFF"/>
              </a:solidFill>
              <a:latin typeface="Nunito"/>
              <a:ea typeface="Nunito"/>
              <a:cs typeface="Nunito"/>
              <a:sym typeface="Nunito"/>
            </a:endParaRPr>
          </a:p>
          <a:p>
            <a:pPr marL="0" lvl="0" indent="0" algn="l" rtl="0">
              <a:spcBef>
                <a:spcPts val="0"/>
              </a:spcBef>
              <a:spcAft>
                <a:spcPts val="0"/>
              </a:spcAft>
              <a:buNone/>
            </a:pPr>
            <a:r>
              <a:rPr lang="no" dirty="0">
                <a:solidFill>
                  <a:srgbClr val="FFFFFF"/>
                </a:solidFill>
                <a:latin typeface="Nunito"/>
                <a:ea typeface="Nunito"/>
                <a:cs typeface="Nunito"/>
                <a:sym typeface="Nunito"/>
              </a:rPr>
              <a:t>Forskrift om skoleregler i Sokndal kommune er laget i den hensikt å skape trygge rammer om virksomheten på skolen.</a:t>
            </a:r>
            <a:endParaRPr dirty="0">
              <a:solidFill>
                <a:srgbClr val="FFFFFF"/>
              </a:solidFill>
              <a:latin typeface="Nunito"/>
              <a:ea typeface="Nunito"/>
              <a:cs typeface="Nunito"/>
              <a:sym typeface="Nunito"/>
            </a:endParaRPr>
          </a:p>
        </p:txBody>
      </p:sp>
      <p:sp>
        <p:nvSpPr>
          <p:cNvPr id="425" name="Google Shape;425;p31"/>
          <p:cNvSpPr txBox="1"/>
          <p:nvPr/>
        </p:nvSpPr>
        <p:spPr>
          <a:xfrm>
            <a:off x="1339550" y="3537345"/>
            <a:ext cx="3495900" cy="8454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no" dirty="0">
                <a:solidFill>
                  <a:schemeClr val="accent1">
                    <a:lumMod val="60000"/>
                    <a:lumOff val="40000"/>
                  </a:schemeClr>
                </a:solidFill>
                <a:latin typeface="Nunito"/>
                <a:ea typeface="Nunito"/>
                <a:cs typeface="Nunito"/>
                <a:sym typeface="Nunito"/>
              </a:rPr>
              <a:t>Her kan du lese:</a:t>
            </a:r>
            <a:endParaRPr dirty="0">
              <a:solidFill>
                <a:schemeClr val="accent1">
                  <a:lumMod val="60000"/>
                  <a:lumOff val="40000"/>
                </a:schemeClr>
              </a:solidFill>
              <a:latin typeface="Nunito"/>
              <a:ea typeface="Nunito"/>
              <a:cs typeface="Nunito"/>
              <a:sym typeface="Nunito"/>
            </a:endParaRPr>
          </a:p>
          <a:p>
            <a:pPr marL="0" lvl="0" indent="0" algn="l" rtl="0">
              <a:spcBef>
                <a:spcPts val="0"/>
              </a:spcBef>
              <a:spcAft>
                <a:spcPts val="0"/>
              </a:spcAft>
              <a:buNone/>
            </a:pPr>
            <a:r>
              <a:rPr lang="no" u="sng" dirty="0">
                <a:solidFill>
                  <a:schemeClr val="accent1">
                    <a:lumMod val="60000"/>
                    <a:lumOff val="40000"/>
                  </a:schemeClr>
                </a:solidFill>
                <a:latin typeface="Nunito"/>
                <a:ea typeface="Nunito"/>
                <a:cs typeface="Nunito"/>
                <a:sym typeface="Nunito"/>
                <a:hlinkClick r:id="rId3">
                  <a:extLst>
                    <a:ext uri="{A12FA001-AC4F-418D-AE19-62706E023703}">
                      <ahyp:hlinkClr xmlns:ahyp="http://schemas.microsoft.com/office/drawing/2018/hyperlinkcolor" val="tx"/>
                    </a:ext>
                  </a:extLst>
                </a:hlinkClick>
              </a:rPr>
              <a:t>Forskrift om skoleregler</a:t>
            </a:r>
            <a:endParaRPr dirty="0">
              <a:solidFill>
                <a:schemeClr val="accent1">
                  <a:lumMod val="60000"/>
                  <a:lumOff val="40000"/>
                </a:schemeClr>
              </a:solidFill>
              <a:latin typeface="Nunito"/>
              <a:ea typeface="Nunito"/>
              <a:cs typeface="Nunito"/>
              <a:sym typeface="Nunito"/>
            </a:endParaRPr>
          </a:p>
        </p:txBody>
      </p:sp>
      <p:sp>
        <p:nvSpPr>
          <p:cNvPr id="426" name="Google Shape;426;p31"/>
          <p:cNvSpPr txBox="1"/>
          <p:nvPr/>
        </p:nvSpPr>
        <p:spPr>
          <a:xfrm>
            <a:off x="4648375" y="3259025"/>
            <a:ext cx="7500" cy="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2"/>
              </a:solidFill>
              <a:latin typeface="Nunito"/>
              <a:ea typeface="Nunito"/>
              <a:cs typeface="Nunito"/>
              <a:sym typeface="Nunito"/>
            </a:endParaRPr>
          </a:p>
        </p:txBody>
      </p:sp>
      <p:sp>
        <p:nvSpPr>
          <p:cNvPr id="427" name="Google Shape;427;p31"/>
          <p:cNvSpPr txBox="1"/>
          <p:nvPr/>
        </p:nvSpPr>
        <p:spPr>
          <a:xfrm>
            <a:off x="4572000" y="3537345"/>
            <a:ext cx="28896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1300" dirty="0">
                <a:solidFill>
                  <a:schemeClr val="accent1">
                    <a:lumMod val="60000"/>
                    <a:lumOff val="40000"/>
                  </a:schemeClr>
                </a:solidFill>
                <a:latin typeface="Nunito"/>
                <a:ea typeface="Nunito"/>
                <a:cs typeface="Nunito"/>
                <a:sym typeface="Nunito"/>
              </a:rPr>
              <a:t>Her kan du lese:</a:t>
            </a:r>
            <a:endParaRPr sz="1300" dirty="0">
              <a:solidFill>
                <a:schemeClr val="accent1">
                  <a:lumMod val="60000"/>
                  <a:lumOff val="40000"/>
                </a:schemeClr>
              </a:solidFill>
              <a:latin typeface="Nunito"/>
              <a:ea typeface="Nunito"/>
              <a:cs typeface="Nunito"/>
              <a:sym typeface="Nunito"/>
            </a:endParaRPr>
          </a:p>
          <a:p>
            <a:pPr marL="0" lvl="0" indent="0" algn="l" rtl="0">
              <a:spcBef>
                <a:spcPts val="0"/>
              </a:spcBef>
              <a:spcAft>
                <a:spcPts val="0"/>
              </a:spcAft>
              <a:buNone/>
            </a:pPr>
            <a:r>
              <a:rPr lang="no" sz="1300" u="sng" dirty="0">
                <a:solidFill>
                  <a:schemeClr val="accent1">
                    <a:lumMod val="60000"/>
                    <a:lumOff val="40000"/>
                  </a:schemeClr>
                </a:solidFill>
                <a:latin typeface="Nunito"/>
                <a:ea typeface="Nunito"/>
                <a:cs typeface="Nunito"/>
                <a:sym typeface="Nunito"/>
                <a:hlinkClick r:id="rId4">
                  <a:extLst>
                    <a:ext uri="{A12FA001-AC4F-418D-AE19-62706E023703}">
                      <ahyp:hlinkClr xmlns:ahyp="http://schemas.microsoft.com/office/drawing/2018/hyperlinkcolor" val="tx"/>
                    </a:ext>
                  </a:extLst>
                </a:hlinkClick>
              </a:rPr>
              <a:t>Plan for trygt og godt skolemiljø</a:t>
            </a:r>
            <a:endParaRPr sz="1300" dirty="0">
              <a:solidFill>
                <a:schemeClr val="accent1">
                  <a:lumMod val="60000"/>
                  <a:lumOff val="40000"/>
                </a:schemeClr>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2"/>
          <p:cNvSpPr txBox="1">
            <a:spLocks noGrp="1"/>
          </p:cNvSpPr>
          <p:nvPr>
            <p:ph type="body" idx="1"/>
          </p:nvPr>
        </p:nvSpPr>
        <p:spPr>
          <a:xfrm>
            <a:off x="311700" y="739125"/>
            <a:ext cx="8520600" cy="36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2900" b="1" dirty="0">
                <a:latin typeface="Maven Pro"/>
                <a:ea typeface="Maven Pro"/>
                <a:cs typeface="Maven Pro"/>
                <a:sym typeface="Maven Pro"/>
              </a:rPr>
              <a:t>PALS </a:t>
            </a:r>
            <a:r>
              <a:rPr lang="no" sz="2100" b="1" dirty="0">
                <a:latin typeface="Maven Pro"/>
                <a:ea typeface="Maven Pro"/>
                <a:cs typeface="Maven Pro"/>
                <a:sym typeface="Maven Pro"/>
              </a:rPr>
              <a:t>Positiv Atferd, Støttende Læringsmiljø og Samhandling</a:t>
            </a:r>
            <a:endParaRPr sz="2200" dirty="0">
              <a:latin typeface="Maven Pro"/>
              <a:ea typeface="Maven Pro"/>
              <a:cs typeface="Maven Pro"/>
              <a:sym typeface="Maven Pro"/>
            </a:endParaRPr>
          </a:p>
          <a:p>
            <a:pPr marL="0" lvl="0" indent="0" algn="l" rtl="0">
              <a:spcBef>
                <a:spcPts val="1600"/>
              </a:spcBef>
              <a:spcAft>
                <a:spcPts val="0"/>
              </a:spcAft>
              <a:buNone/>
            </a:pPr>
            <a:r>
              <a:rPr lang="no" dirty="0">
                <a:solidFill>
                  <a:srgbClr val="FFFFFF"/>
                </a:solidFill>
              </a:rPr>
              <a:t>Sokndal Skole er en Pals skole. Det vil si at vi setter fokus på det positive ved hver enkelt elev. Vi tenker at jo mer vi formidler det positive ved eleven, jo mer får vi av det som er bra. Det er mye godt med alle elever.  Hvis vi klarer å sette fokus på det som er bra, har vi stor mulighet for å få en god relasjon til elevene.  Dette vil fremme positiv atferd. </a:t>
            </a:r>
            <a:endParaRPr dirty="0">
              <a:solidFill>
                <a:srgbClr val="FFFFFF"/>
              </a:solidFill>
            </a:endParaRPr>
          </a:p>
          <a:p>
            <a:pPr marL="0" lvl="0" indent="0" algn="l" rtl="0">
              <a:spcBef>
                <a:spcPts val="1200"/>
              </a:spcBef>
              <a:spcAft>
                <a:spcPts val="0"/>
              </a:spcAft>
              <a:buNone/>
            </a:pPr>
            <a:r>
              <a:rPr lang="no" dirty="0">
                <a:solidFill>
                  <a:srgbClr val="FFFFFF"/>
                </a:solidFill>
              </a:rPr>
              <a:t>Vi bruker pals for å skape trivsel blant elevene og motvirke mobbing. Vi har «</a:t>
            </a:r>
            <a:r>
              <a:rPr lang="no" dirty="0"/>
              <a:t>b</a:t>
            </a:r>
            <a:r>
              <a:rPr lang="no" dirty="0">
                <a:solidFill>
                  <a:srgbClr val="FFFFFF"/>
                </a:solidFill>
              </a:rPr>
              <a:t>rakort» som virkemiddel ved innlæring av ny atferd. Vi kan også bruke brakort for å opprettholde positiv atferd.</a:t>
            </a:r>
            <a:endParaRPr dirty="0">
              <a:solidFill>
                <a:srgbClr val="FFFFFF"/>
              </a:solidFill>
            </a:endParaRPr>
          </a:p>
          <a:p>
            <a:pPr marL="0" lvl="0" indent="0" algn="l" rtl="0">
              <a:spcBef>
                <a:spcPts val="1200"/>
              </a:spcBef>
              <a:spcAft>
                <a:spcPts val="0"/>
              </a:spcAft>
              <a:buNone/>
            </a:pPr>
            <a:r>
              <a:rPr lang="no" sz="1100" dirty="0">
                <a:solidFill>
                  <a:srgbClr val="000000"/>
                </a:solidFill>
                <a:latin typeface="Comic Sans MS"/>
                <a:ea typeface="Comic Sans MS"/>
                <a:cs typeface="Comic Sans MS"/>
                <a:sym typeface="Comic Sans MS"/>
              </a:rPr>
              <a:t> </a:t>
            </a:r>
            <a:endParaRPr sz="1100" dirty="0">
              <a:solidFill>
                <a:srgbClr val="000000"/>
              </a:solidFill>
              <a:latin typeface="Comic Sans MS"/>
              <a:ea typeface="Comic Sans MS"/>
              <a:cs typeface="Comic Sans MS"/>
              <a:sym typeface="Comic Sans MS"/>
            </a:endParaRPr>
          </a:p>
          <a:p>
            <a:pPr marL="0" lvl="0" indent="0" algn="l" rtl="0">
              <a:spcBef>
                <a:spcPts val="120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dirty="0"/>
              <a:t>Endring av bosted/familiesituasjon</a:t>
            </a:r>
            <a:endParaRPr dirty="0"/>
          </a:p>
        </p:txBody>
      </p:sp>
      <p:sp>
        <p:nvSpPr>
          <p:cNvPr id="390" name="Google Shape;390;p26"/>
          <p:cNvSpPr txBox="1">
            <a:spLocks noGrp="1"/>
          </p:cNvSpPr>
          <p:nvPr>
            <p:ph type="body" idx="1"/>
          </p:nvPr>
        </p:nvSpPr>
        <p:spPr>
          <a:xfrm>
            <a:off x="311700" y="1152475"/>
            <a:ext cx="8520600" cy="32238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r>
              <a:rPr lang="no" sz="1400">
                <a:solidFill>
                  <a:srgbClr val="FFFFFF"/>
                </a:solidFill>
                <a:latin typeface="Arial"/>
                <a:ea typeface="Arial"/>
                <a:cs typeface="Arial"/>
                <a:sym typeface="Arial"/>
              </a:rPr>
              <a:t>Dersom barnet skal flytte, må skolen få beskjed snarest mulig. Dette gjelder også flytting innenfor kommunen.</a:t>
            </a:r>
            <a:endParaRPr sz="1400">
              <a:solidFill>
                <a:srgbClr val="FFFFFF"/>
              </a:solidFill>
              <a:latin typeface="Arial"/>
              <a:ea typeface="Arial"/>
              <a:cs typeface="Arial"/>
              <a:sym typeface="Arial"/>
            </a:endParaRPr>
          </a:p>
          <a:p>
            <a:pPr marL="914400" lvl="0" indent="0" algn="l" rtl="0">
              <a:spcBef>
                <a:spcPts val="0"/>
              </a:spcBef>
              <a:spcAft>
                <a:spcPts val="0"/>
              </a:spcAft>
              <a:buNone/>
            </a:pPr>
            <a:r>
              <a:rPr lang="no" sz="1400">
                <a:solidFill>
                  <a:srgbClr val="FFFFFF"/>
                </a:solidFill>
                <a:latin typeface="Arial"/>
                <a:ea typeface="Arial"/>
                <a:cs typeface="Arial"/>
                <a:sym typeface="Arial"/>
              </a:rPr>
              <a:t>Vi vil også oppfordre alle til å ta kontakt med skolen dersom det oppstår endringer eller utfordrende situasjoner i familie</a:t>
            </a:r>
            <a:r>
              <a:rPr lang="no" sz="1400">
                <a:latin typeface="Arial"/>
                <a:ea typeface="Arial"/>
                <a:cs typeface="Arial"/>
                <a:sym typeface="Arial"/>
              </a:rPr>
              <a:t>n</a:t>
            </a:r>
            <a:r>
              <a:rPr lang="no" sz="1400">
                <a:solidFill>
                  <a:srgbClr val="FFFFFF"/>
                </a:solidFill>
                <a:latin typeface="Arial"/>
                <a:ea typeface="Arial"/>
                <a:cs typeface="Arial"/>
                <a:sym typeface="Arial"/>
              </a:rPr>
              <a:t>, slik at skolen kan forstå og støtte eleven i en vanskelig </a:t>
            </a:r>
            <a:r>
              <a:rPr lang="no" sz="1400">
                <a:latin typeface="Arial"/>
                <a:ea typeface="Arial"/>
                <a:cs typeface="Arial"/>
                <a:sym typeface="Arial"/>
              </a:rPr>
              <a:t>periode</a:t>
            </a:r>
            <a:r>
              <a:rPr lang="no" sz="1400">
                <a:solidFill>
                  <a:srgbClr val="FFFFFF"/>
                </a:solidFill>
                <a:latin typeface="Arial"/>
                <a:ea typeface="Arial"/>
                <a:cs typeface="Arial"/>
                <a:sym typeface="Arial"/>
              </a:rPr>
              <a:t>.</a:t>
            </a:r>
            <a:endParaRPr sz="1400">
              <a:solidFill>
                <a:srgbClr val="FFFFFF"/>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391" name="Google Shape;391;p26"/>
          <p:cNvPicPr preferRelativeResize="0"/>
          <p:nvPr/>
        </p:nvPicPr>
        <p:blipFill>
          <a:blip r:embed="rId3">
            <a:alphaModFix/>
          </a:blip>
          <a:stretch>
            <a:fillRect/>
          </a:stretch>
        </p:blipFill>
        <p:spPr>
          <a:xfrm>
            <a:off x="584650" y="2516250"/>
            <a:ext cx="8044596" cy="23312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D85A96-9C61-BD2D-350B-9B33EADD6647}"/>
              </a:ext>
            </a:extLst>
          </p:cNvPr>
          <p:cNvSpPr>
            <a:spLocks noGrp="1"/>
          </p:cNvSpPr>
          <p:nvPr>
            <p:ph type="title"/>
          </p:nvPr>
        </p:nvSpPr>
        <p:spPr>
          <a:xfrm>
            <a:off x="311700" y="309943"/>
            <a:ext cx="8520600" cy="572700"/>
          </a:xfrm>
        </p:spPr>
        <p:txBody>
          <a:bodyPr/>
          <a:lstStyle/>
          <a:p>
            <a:r>
              <a:rPr lang="nb-NO" dirty="0"/>
              <a:t>Skoleskyss</a:t>
            </a:r>
          </a:p>
        </p:txBody>
      </p:sp>
      <p:sp>
        <p:nvSpPr>
          <p:cNvPr id="3" name="Plassholder for tekst 2">
            <a:extLst>
              <a:ext uri="{FF2B5EF4-FFF2-40B4-BE49-F238E27FC236}">
                <a16:creationId xmlns:a16="http://schemas.microsoft.com/office/drawing/2014/main" id="{7BBCD337-FE55-50D8-AC5E-CE38721235A6}"/>
              </a:ext>
            </a:extLst>
          </p:cNvPr>
          <p:cNvSpPr>
            <a:spLocks noGrp="1"/>
          </p:cNvSpPr>
          <p:nvPr>
            <p:ph type="body" idx="1"/>
          </p:nvPr>
        </p:nvSpPr>
        <p:spPr/>
        <p:txBody>
          <a:bodyPr/>
          <a:lstStyle/>
          <a:p>
            <a:pPr marL="127000" indent="0">
              <a:buNone/>
            </a:pPr>
            <a:r>
              <a:rPr lang="nb-NO" sz="2000" b="1" dirty="0"/>
              <a:t>Hvem har rett på skoleskyss?</a:t>
            </a:r>
          </a:p>
          <a:p>
            <a:r>
              <a:rPr lang="nb-NO" dirty="0"/>
              <a:t>Elever som er varig funksjonshemmet eller midlertidig skadet.</a:t>
            </a:r>
          </a:p>
          <a:p>
            <a:pPr marL="127000" indent="0">
              <a:buNone/>
            </a:pPr>
            <a:endParaRPr lang="nb-NO" dirty="0"/>
          </a:p>
          <a:p>
            <a:r>
              <a:rPr lang="nb-NO" dirty="0"/>
              <a:t>Elever i grunnskolen som oppfyller følgende krav:</a:t>
            </a:r>
          </a:p>
          <a:p>
            <a:pPr marL="615950" lvl="1" indent="0">
              <a:buNone/>
            </a:pPr>
            <a:r>
              <a:rPr lang="nb-NO" dirty="0">
                <a:solidFill>
                  <a:schemeClr val="bg1"/>
                </a:solidFill>
              </a:rPr>
              <a:t>-	 </a:t>
            </a:r>
            <a:r>
              <a:rPr lang="nb-NO" b="0" i="0" dirty="0">
                <a:solidFill>
                  <a:schemeClr val="bg1"/>
                </a:solidFill>
                <a:effectLst/>
                <a:latin typeface="Open Sans" panose="020B0606030504020204" pitchFamily="34" charset="0"/>
              </a:rPr>
              <a:t>Du har mer enn fire km reiselengde hver vei mellom hjem og skole. For førsteklassinger er avstanden to km hver vei.</a:t>
            </a:r>
          </a:p>
          <a:p>
            <a:pPr marL="615950" lvl="1" indent="0">
              <a:buNone/>
            </a:pPr>
            <a:r>
              <a:rPr lang="nb-NO" b="0" i="0" dirty="0">
                <a:solidFill>
                  <a:schemeClr val="bg1"/>
                </a:solidFill>
                <a:effectLst/>
                <a:latin typeface="Open Sans" panose="020B0606030504020204" pitchFamily="34" charset="0"/>
              </a:rPr>
              <a:t>-	Avstanden mellom hjem og skole er under fire (to) km, men du har spesielt trafikkfarlig eller vanskelig skolevei. Søknaden sendes da til kommunen du bor i</a:t>
            </a:r>
            <a:r>
              <a:rPr lang="nb-NO" b="0" i="0" dirty="0">
                <a:solidFill>
                  <a:srgbClr val="333F48"/>
                </a:solidFill>
                <a:effectLst/>
                <a:latin typeface="Open Sans" panose="020B0606030504020204" pitchFamily="34" charset="0"/>
              </a:rPr>
              <a:t>.</a:t>
            </a:r>
            <a:endParaRPr lang="nb-NO" dirty="0"/>
          </a:p>
        </p:txBody>
      </p:sp>
    </p:spTree>
    <p:extLst>
      <p:ext uri="{BB962C8B-B14F-4D97-AF65-F5344CB8AC3E}">
        <p14:creationId xmlns:p14="http://schemas.microsoft.com/office/powerpoint/2010/main" val="133739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Visma Flyt Skole</a:t>
            </a:r>
            <a:endParaRPr/>
          </a:p>
        </p:txBody>
      </p:sp>
      <p:sp>
        <p:nvSpPr>
          <p:cNvPr id="351" name="Google Shape;351;p21"/>
          <p:cNvSpPr txBox="1">
            <a:spLocks noGrp="1"/>
          </p:cNvSpPr>
          <p:nvPr>
            <p:ph type="body" idx="1"/>
          </p:nvPr>
        </p:nvSpPr>
        <p:spPr>
          <a:xfrm>
            <a:off x="311700" y="1152475"/>
            <a:ext cx="8520600" cy="32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dirty="0"/>
              <a:t>Visma Flyt Skole er skolens administrasjonssystem. Systemet brukes til kontakt mellom hjem og skole. </a:t>
            </a:r>
            <a:endParaRPr dirty="0"/>
          </a:p>
          <a:p>
            <a:pPr marL="0" lvl="0" indent="0" algn="l" rtl="0">
              <a:spcBef>
                <a:spcPts val="1600"/>
              </a:spcBef>
              <a:spcAft>
                <a:spcPts val="0"/>
              </a:spcAft>
              <a:buNone/>
            </a:pPr>
            <a:r>
              <a:rPr lang="no" dirty="0"/>
              <a:t>Skolen ber om at dere tar i bruk appen. </a:t>
            </a:r>
            <a:r>
              <a:rPr lang="no" u="sng" dirty="0">
                <a:solidFill>
                  <a:srgbClr val="00FFFF"/>
                </a:solidFill>
                <a:hlinkClick r:id="rId3">
                  <a:extLst>
                    <a:ext uri="{A12FA001-AC4F-418D-AE19-62706E023703}">
                      <ahyp:hlinkClr xmlns:ahyp="http://schemas.microsoft.com/office/drawing/2018/hyperlinkcolor" val="tx"/>
                    </a:ext>
                  </a:extLst>
                </a:hlinkClick>
              </a:rPr>
              <a:t>(min skole – foresatte)</a:t>
            </a:r>
            <a:r>
              <a:rPr lang="no" dirty="0"/>
              <a:t> Der kan du enkelt melde sykdomsfravær og sende / motta meldinger til / fra ansatte. </a:t>
            </a:r>
            <a:endParaRPr dirty="0"/>
          </a:p>
          <a:p>
            <a:pPr marL="0" lvl="0" indent="0" algn="l" rtl="0">
              <a:spcBef>
                <a:spcPts val="1600"/>
              </a:spcBef>
              <a:spcAft>
                <a:spcPts val="0"/>
              </a:spcAft>
              <a:buNone/>
            </a:pPr>
            <a:r>
              <a:rPr lang="no" dirty="0"/>
              <a:t>NB: Alt fravær som ikke gjelder sykdom, må søkes om i foresattportalen (</a:t>
            </a:r>
            <a:r>
              <a:rPr lang="no" dirty="0">
                <a:solidFill>
                  <a:schemeClr val="lt1"/>
                </a:solidFill>
              </a:rPr>
              <a:t>søknad om permisjon).</a:t>
            </a:r>
            <a:r>
              <a:rPr lang="no" dirty="0"/>
              <a:t> Ønsker du ikke å ta i bruk appen, må du bruke foresattportalen til all kontakt. </a:t>
            </a:r>
            <a:endParaRPr dirty="0"/>
          </a:p>
          <a:p>
            <a:pPr marL="0" lvl="0" indent="0" algn="l" rtl="0">
              <a:spcBef>
                <a:spcPts val="1600"/>
              </a:spcBef>
              <a:spcAft>
                <a:spcPts val="0"/>
              </a:spcAft>
              <a:buNone/>
            </a:pPr>
            <a:r>
              <a:rPr lang="no" dirty="0"/>
              <a:t>Du kan logge deg inn her: </a:t>
            </a:r>
            <a:r>
              <a:rPr lang="no" u="sng" dirty="0">
                <a:solidFill>
                  <a:schemeClr val="hlink"/>
                </a:solidFill>
                <a:highlight>
                  <a:srgbClr val="00FFFF"/>
                </a:highlight>
                <a:hlinkClick r:id="rId4"/>
              </a:rPr>
              <a:t>Visma Flyt skole</a:t>
            </a:r>
            <a:r>
              <a:rPr lang="no" dirty="0">
                <a:highlight>
                  <a:srgbClr val="00FFFF"/>
                </a:highlight>
              </a:rPr>
              <a:t> </a:t>
            </a:r>
            <a:r>
              <a:rPr lang="no" dirty="0"/>
              <a:t>(NB: Logg inn med id-porten)</a:t>
            </a:r>
            <a:endParaRPr dirty="0"/>
          </a:p>
          <a:p>
            <a:pPr marL="0" lvl="0" indent="0" algn="l" rtl="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22"/>
          <p:cNvPicPr preferRelativeResize="0"/>
          <p:nvPr/>
        </p:nvPicPr>
        <p:blipFill rotWithShape="1">
          <a:blip r:embed="rId3">
            <a:alphaModFix/>
          </a:blip>
          <a:srcRect t="7813" b="7813"/>
          <a:stretch/>
        </p:blipFill>
        <p:spPr>
          <a:xfrm>
            <a:off x="3047650" y="0"/>
            <a:ext cx="6096300" cy="5143500"/>
          </a:xfrm>
          <a:prstGeom prst="rect">
            <a:avLst/>
          </a:prstGeom>
          <a:noFill/>
          <a:ln>
            <a:noFill/>
          </a:ln>
        </p:spPr>
      </p:pic>
      <p:sp>
        <p:nvSpPr>
          <p:cNvPr id="357" name="Google Shape;357;p22"/>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no"/>
              <a:t>Skolens hjemmeside</a:t>
            </a:r>
            <a:endParaRPr/>
          </a:p>
        </p:txBody>
      </p:sp>
      <p:sp>
        <p:nvSpPr>
          <p:cNvPr id="358" name="Google Shape;358;p22"/>
          <p:cNvSpPr txBox="1">
            <a:spLocks noGrp="1"/>
          </p:cNvSpPr>
          <p:nvPr>
            <p:ph type="body" idx="1"/>
          </p:nvPr>
        </p:nvSpPr>
        <p:spPr>
          <a:xfrm>
            <a:off x="233600" y="1798300"/>
            <a:ext cx="2566200" cy="319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På skolens hjemmeside finner du nyttig og viktig informasjon som angår skolehverdagen. Her vil du også finne ukeplaner for din klasse. </a:t>
            </a:r>
            <a:endParaRPr/>
          </a:p>
          <a:p>
            <a:pPr marL="0" lvl="0" indent="0" algn="l" rtl="0">
              <a:spcBef>
                <a:spcPts val="1600"/>
              </a:spcBef>
              <a:spcAft>
                <a:spcPts val="1600"/>
              </a:spcAft>
              <a:buNone/>
            </a:pPr>
            <a:r>
              <a:rPr lang="no" u="sng">
                <a:solidFill>
                  <a:srgbClr val="00FFFF"/>
                </a:solidFill>
                <a:hlinkClick r:id="rId4">
                  <a:extLst>
                    <a:ext uri="{A12FA001-AC4F-418D-AE19-62706E023703}">
                      <ahyp:hlinkClr xmlns:ahyp="http://schemas.microsoft.com/office/drawing/2018/hyperlinkcolor" val="tx"/>
                    </a:ext>
                  </a:extLst>
                </a:hlinkClick>
              </a:rPr>
              <a:t>Sokndal skole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23"/>
          <p:cNvPicPr preferRelativeResize="0"/>
          <p:nvPr/>
        </p:nvPicPr>
        <p:blipFill rotWithShape="1">
          <a:blip r:embed="rId3">
            <a:alphaModFix/>
          </a:blip>
          <a:srcRect l="24918" r="24923"/>
          <a:stretch/>
        </p:blipFill>
        <p:spPr>
          <a:xfrm>
            <a:off x="5442850" y="308100"/>
            <a:ext cx="3402000" cy="4521698"/>
          </a:xfrm>
          <a:prstGeom prst="rect">
            <a:avLst/>
          </a:prstGeom>
          <a:noFill/>
          <a:ln>
            <a:noFill/>
          </a:ln>
        </p:spPr>
      </p:pic>
      <p:sp>
        <p:nvSpPr>
          <p:cNvPr id="364" name="Google Shape;364;p23"/>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Autofit/>
          </a:bodyPr>
          <a:lstStyle/>
          <a:p>
            <a:pPr marL="914400" lvl="0" indent="0" algn="l" rtl="0">
              <a:spcBef>
                <a:spcPts val="0"/>
              </a:spcBef>
              <a:spcAft>
                <a:spcPts val="0"/>
              </a:spcAft>
              <a:buNone/>
            </a:pPr>
            <a:r>
              <a:rPr lang="no">
                <a:solidFill>
                  <a:srgbClr val="073763"/>
                </a:solidFill>
              </a:rPr>
              <a:t>Skolemelk og godt kosthold</a:t>
            </a:r>
            <a:endParaRPr>
              <a:solidFill>
                <a:srgbClr val="073763"/>
              </a:solidFill>
            </a:endParaRPr>
          </a:p>
        </p:txBody>
      </p:sp>
      <p:sp>
        <p:nvSpPr>
          <p:cNvPr id="365" name="Google Shape;365;p23"/>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endParaRPr dirty="0">
              <a:highlight>
                <a:srgbClr val="CFE2F3"/>
              </a:highlight>
            </a:endParaRPr>
          </a:p>
          <a:p>
            <a:pPr marL="914400" lvl="0" indent="0" algn="l" rtl="0">
              <a:spcBef>
                <a:spcPts val="1600"/>
              </a:spcBef>
              <a:spcAft>
                <a:spcPts val="0"/>
              </a:spcAft>
              <a:buNone/>
            </a:pPr>
            <a:r>
              <a:rPr lang="no" dirty="0"/>
              <a:t>Det er svært viktig med både frokost og en skikkelig matpakke. </a:t>
            </a:r>
            <a:endParaRPr dirty="0"/>
          </a:p>
          <a:p>
            <a:pPr marL="914400" lvl="0" indent="0" algn="l" rtl="0">
              <a:spcBef>
                <a:spcPts val="1600"/>
              </a:spcBef>
              <a:spcAft>
                <a:spcPts val="0"/>
              </a:spcAft>
              <a:buNone/>
            </a:pPr>
            <a:r>
              <a:rPr lang="no" dirty="0"/>
              <a:t>Her kan du finne gode </a:t>
            </a:r>
            <a:r>
              <a:rPr lang="no" u="sng" dirty="0">
                <a:solidFill>
                  <a:schemeClr val="hlink"/>
                </a:solidFill>
                <a:hlinkClick r:id="rId4"/>
              </a:rPr>
              <a:t>Matpakketips </a:t>
            </a:r>
            <a:r>
              <a:rPr lang="no" dirty="0"/>
              <a:t>.</a:t>
            </a:r>
            <a:endParaRPr dirty="0"/>
          </a:p>
          <a:p>
            <a:pPr marL="914400" lvl="0" indent="0" algn="l" rtl="0">
              <a:spcBef>
                <a:spcPts val="1600"/>
              </a:spcBef>
              <a:spcAft>
                <a:spcPts val="0"/>
              </a:spcAft>
              <a:buNone/>
            </a:pPr>
            <a:r>
              <a:rPr lang="no" dirty="0"/>
              <a:t>Skolemelk kan bestilles på </a:t>
            </a:r>
            <a:r>
              <a:rPr lang="no" u="sng" dirty="0">
                <a:solidFill>
                  <a:schemeClr val="hlink"/>
                </a:solidFill>
                <a:hlinkClick r:id="rId5"/>
              </a:rPr>
              <a:t>www.skolelyst.no</a:t>
            </a:r>
            <a:r>
              <a:rPr lang="no" dirty="0"/>
              <a:t>.</a:t>
            </a:r>
            <a:endParaRPr dirty="0"/>
          </a:p>
          <a:p>
            <a:pPr marL="0" lvl="0" indent="0" algn="l" rtl="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Svømming og gym</a:t>
            </a:r>
            <a:endParaRPr/>
          </a:p>
        </p:txBody>
      </p:sp>
      <p:sp>
        <p:nvSpPr>
          <p:cNvPr id="371" name="Google Shape;371;p24"/>
          <p:cNvSpPr txBox="1">
            <a:spLocks noGrp="1"/>
          </p:cNvSpPr>
          <p:nvPr>
            <p:ph type="body" idx="1"/>
          </p:nvPr>
        </p:nvSpPr>
        <p:spPr>
          <a:xfrm>
            <a:off x="311700" y="1152475"/>
            <a:ext cx="8520600" cy="32238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endParaRPr sz="1400">
              <a:solidFill>
                <a:srgbClr val="000000"/>
              </a:solidFill>
              <a:latin typeface="Arial"/>
              <a:ea typeface="Arial"/>
              <a:cs typeface="Arial"/>
              <a:sym typeface="Arial"/>
            </a:endParaRPr>
          </a:p>
          <a:p>
            <a:pPr marL="914400" lvl="0" indent="0" algn="l" rtl="0">
              <a:spcBef>
                <a:spcPts val="0"/>
              </a:spcBef>
              <a:spcAft>
                <a:spcPts val="0"/>
              </a:spcAft>
              <a:buNone/>
            </a:pPr>
            <a:endParaRPr sz="1400">
              <a:solidFill>
                <a:srgbClr val="000000"/>
              </a:solidFill>
              <a:latin typeface="Arial"/>
              <a:ea typeface="Arial"/>
              <a:cs typeface="Arial"/>
              <a:sym typeface="Arial"/>
            </a:endParaRPr>
          </a:p>
          <a:p>
            <a:pPr marL="914400" lvl="0" indent="0" algn="l" rtl="0">
              <a:spcBef>
                <a:spcPts val="0"/>
              </a:spcBef>
              <a:spcAft>
                <a:spcPts val="0"/>
              </a:spcAft>
              <a:buNone/>
            </a:pPr>
            <a:r>
              <a:rPr lang="no" sz="1400">
                <a:solidFill>
                  <a:srgbClr val="FFFFFF"/>
                </a:solidFill>
                <a:latin typeface="Arial"/>
                <a:ea typeface="Arial"/>
                <a:cs typeface="Arial"/>
                <a:sym typeface="Arial"/>
              </a:rPr>
              <a:t>Badetøy og badehette, såpe og håndkle </a:t>
            </a:r>
            <a:endParaRPr sz="1400">
              <a:solidFill>
                <a:srgbClr val="FFFFFF"/>
              </a:solidFill>
              <a:latin typeface="Arial"/>
              <a:ea typeface="Arial"/>
              <a:cs typeface="Arial"/>
              <a:sym typeface="Arial"/>
            </a:endParaRPr>
          </a:p>
          <a:p>
            <a:pPr marL="914400" lvl="0" indent="0" algn="l" rtl="0">
              <a:spcBef>
                <a:spcPts val="0"/>
              </a:spcBef>
              <a:spcAft>
                <a:spcPts val="0"/>
              </a:spcAft>
              <a:buNone/>
            </a:pPr>
            <a:r>
              <a:rPr lang="no" sz="1400">
                <a:solidFill>
                  <a:srgbClr val="FFFFFF"/>
                </a:solidFill>
                <a:latin typeface="Arial"/>
                <a:ea typeface="Arial"/>
                <a:cs typeface="Arial"/>
                <a:sym typeface="Arial"/>
              </a:rPr>
              <a:t>er nødvendig utstyr til svømmetimene.</a:t>
            </a:r>
            <a:endParaRPr sz="1400">
              <a:solidFill>
                <a:srgbClr val="FFFFFF"/>
              </a:solidFill>
              <a:latin typeface="Arial"/>
              <a:ea typeface="Arial"/>
              <a:cs typeface="Arial"/>
              <a:sym typeface="Arial"/>
            </a:endParaRPr>
          </a:p>
          <a:p>
            <a:pPr marL="914400" lvl="0" indent="0" algn="l" rtl="0">
              <a:spcBef>
                <a:spcPts val="0"/>
              </a:spcBef>
              <a:spcAft>
                <a:spcPts val="0"/>
              </a:spcAft>
              <a:buNone/>
            </a:pPr>
            <a:endParaRPr sz="1400">
              <a:latin typeface="Arial"/>
              <a:ea typeface="Arial"/>
              <a:cs typeface="Arial"/>
              <a:sym typeface="Arial"/>
            </a:endParaRPr>
          </a:p>
          <a:p>
            <a:pPr marL="914400" lvl="0" indent="0" algn="l" rtl="0">
              <a:spcBef>
                <a:spcPts val="0"/>
              </a:spcBef>
              <a:spcAft>
                <a:spcPts val="0"/>
              </a:spcAft>
              <a:buNone/>
            </a:pPr>
            <a:r>
              <a:rPr lang="no" sz="1400">
                <a:latin typeface="Arial"/>
                <a:ea typeface="Arial"/>
                <a:cs typeface="Arial"/>
                <a:sym typeface="Arial"/>
              </a:rPr>
              <a:t>Til kroppsøvingstimene inne i hallen er t-skjorte, </a:t>
            </a:r>
            <a:endParaRPr sz="1400">
              <a:latin typeface="Arial"/>
              <a:ea typeface="Arial"/>
              <a:cs typeface="Arial"/>
              <a:sym typeface="Arial"/>
            </a:endParaRPr>
          </a:p>
          <a:p>
            <a:pPr marL="914400" lvl="0" indent="0" algn="l" rtl="0">
              <a:spcBef>
                <a:spcPts val="0"/>
              </a:spcBef>
              <a:spcAft>
                <a:spcPts val="0"/>
              </a:spcAft>
              <a:buNone/>
            </a:pPr>
            <a:r>
              <a:rPr lang="no" sz="1400">
                <a:latin typeface="Arial"/>
                <a:ea typeface="Arial"/>
                <a:cs typeface="Arial"/>
                <a:sym typeface="Arial"/>
              </a:rPr>
              <a:t>shorts/ treningsbukse samt innesko med lyse såler </a:t>
            </a:r>
            <a:endParaRPr sz="1400">
              <a:latin typeface="Arial"/>
              <a:ea typeface="Arial"/>
              <a:cs typeface="Arial"/>
              <a:sym typeface="Arial"/>
            </a:endParaRPr>
          </a:p>
          <a:p>
            <a:pPr marL="914400" lvl="0" indent="0" algn="l" rtl="0">
              <a:spcBef>
                <a:spcPts val="0"/>
              </a:spcBef>
              <a:spcAft>
                <a:spcPts val="0"/>
              </a:spcAft>
              <a:buNone/>
            </a:pPr>
            <a:r>
              <a:rPr lang="no" sz="1400">
                <a:latin typeface="Arial"/>
                <a:ea typeface="Arial"/>
                <a:cs typeface="Arial"/>
                <a:sym typeface="Arial"/>
              </a:rPr>
              <a:t>det som trengs. Elevene begynner ikke å dusje </a:t>
            </a:r>
            <a:endParaRPr sz="1400">
              <a:latin typeface="Arial"/>
              <a:ea typeface="Arial"/>
              <a:cs typeface="Arial"/>
              <a:sym typeface="Arial"/>
            </a:endParaRPr>
          </a:p>
          <a:p>
            <a:pPr marL="914400" lvl="0" indent="0" algn="l" rtl="0">
              <a:spcBef>
                <a:spcPts val="0"/>
              </a:spcBef>
              <a:spcAft>
                <a:spcPts val="0"/>
              </a:spcAft>
              <a:buNone/>
            </a:pPr>
            <a:r>
              <a:rPr lang="no" sz="1400">
                <a:latin typeface="Arial"/>
                <a:ea typeface="Arial"/>
                <a:cs typeface="Arial"/>
                <a:sym typeface="Arial"/>
              </a:rPr>
              <a:t>etter gymtimene før i 2. klasse. </a:t>
            </a:r>
            <a:endParaRPr sz="1400">
              <a:solidFill>
                <a:srgbClr val="000000"/>
              </a:solidFill>
              <a:latin typeface="Arial"/>
              <a:ea typeface="Arial"/>
              <a:cs typeface="Arial"/>
              <a:sym typeface="Arial"/>
            </a:endParaRPr>
          </a:p>
          <a:p>
            <a:pPr marL="91440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r>
              <a:rPr lang="no" sz="1400">
                <a:solidFill>
                  <a:srgbClr val="FFFFFF"/>
                </a:solidFill>
                <a:latin typeface="Arial"/>
                <a:ea typeface="Arial"/>
                <a:cs typeface="Arial"/>
                <a:sym typeface="Arial"/>
              </a:rPr>
              <a:t>Det er viktig at dere trener på av- og påkledning før skolestart.</a:t>
            </a:r>
            <a:endParaRPr sz="1400">
              <a:solidFill>
                <a:srgbClr val="FFFFFF"/>
              </a:solidFill>
              <a:latin typeface="Arial"/>
              <a:ea typeface="Arial"/>
              <a:cs typeface="Arial"/>
              <a:sym typeface="Arial"/>
            </a:endParaRPr>
          </a:p>
          <a:p>
            <a:pPr marL="0" lvl="0" indent="0" algn="l" rtl="0">
              <a:spcBef>
                <a:spcPts val="0"/>
              </a:spcBef>
              <a:spcAft>
                <a:spcPts val="1600"/>
              </a:spcAft>
              <a:buNone/>
            </a:pPr>
            <a:endParaRPr/>
          </a:p>
        </p:txBody>
      </p:sp>
      <p:pic>
        <p:nvPicPr>
          <p:cNvPr id="372" name="Google Shape;372;p24"/>
          <p:cNvPicPr preferRelativeResize="0"/>
          <p:nvPr/>
        </p:nvPicPr>
        <p:blipFill rotWithShape="1">
          <a:blip r:embed="rId3">
            <a:alphaModFix/>
          </a:blip>
          <a:srcRect l="1711" r="45940" b="42309"/>
          <a:stretch/>
        </p:blipFill>
        <p:spPr>
          <a:xfrm>
            <a:off x="6164775" y="493826"/>
            <a:ext cx="2279423" cy="2020402"/>
          </a:xfrm>
          <a:prstGeom prst="rect">
            <a:avLst/>
          </a:prstGeom>
          <a:noFill/>
          <a:ln>
            <a:noFill/>
          </a:ln>
        </p:spPr>
      </p:pic>
      <p:pic>
        <p:nvPicPr>
          <p:cNvPr id="373" name="Google Shape;373;p24"/>
          <p:cNvPicPr preferRelativeResize="0"/>
          <p:nvPr/>
        </p:nvPicPr>
        <p:blipFill>
          <a:blip r:embed="rId4">
            <a:alphaModFix/>
          </a:blip>
          <a:stretch>
            <a:fillRect/>
          </a:stretch>
        </p:blipFill>
        <p:spPr>
          <a:xfrm>
            <a:off x="5287400" y="1673550"/>
            <a:ext cx="2175825" cy="997525"/>
          </a:xfrm>
          <a:prstGeom prst="rect">
            <a:avLst/>
          </a:prstGeom>
          <a:noFill/>
          <a:ln>
            <a:noFill/>
          </a:ln>
        </p:spPr>
      </p:pic>
      <p:pic>
        <p:nvPicPr>
          <p:cNvPr id="374" name="Google Shape;374;p24"/>
          <p:cNvPicPr preferRelativeResize="0"/>
          <p:nvPr/>
        </p:nvPicPr>
        <p:blipFill>
          <a:blip r:embed="rId5">
            <a:alphaModFix/>
          </a:blip>
          <a:stretch>
            <a:fillRect/>
          </a:stretch>
        </p:blipFill>
        <p:spPr>
          <a:xfrm>
            <a:off x="7156548" y="2885969"/>
            <a:ext cx="1577955" cy="1414612"/>
          </a:xfrm>
          <a:prstGeom prst="rect">
            <a:avLst/>
          </a:prstGeom>
          <a:noFill/>
          <a:ln>
            <a:noFill/>
          </a:ln>
        </p:spPr>
      </p:pic>
      <p:pic>
        <p:nvPicPr>
          <p:cNvPr id="375" name="Google Shape;375;p24"/>
          <p:cNvPicPr preferRelativeResize="0"/>
          <p:nvPr/>
        </p:nvPicPr>
        <p:blipFill>
          <a:blip r:embed="rId6">
            <a:alphaModFix/>
          </a:blip>
          <a:stretch>
            <a:fillRect/>
          </a:stretch>
        </p:blipFill>
        <p:spPr>
          <a:xfrm>
            <a:off x="5514425" y="2961677"/>
            <a:ext cx="1411407" cy="141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5"/>
          <p:cNvSpPr txBox="1">
            <a:spLocks noGrp="1"/>
          </p:cNvSpPr>
          <p:nvPr>
            <p:ph type="title"/>
          </p:nvPr>
        </p:nvSpPr>
        <p:spPr>
          <a:xfrm>
            <a:off x="311700" y="167925"/>
            <a:ext cx="8520600" cy="593400"/>
          </a:xfrm>
          <a:prstGeom prst="rect">
            <a:avLst/>
          </a:prstGeom>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no" sz="3000"/>
              <a:t>Trafikksituasjonen ved skolen</a:t>
            </a:r>
            <a:endParaRPr sz="3000"/>
          </a:p>
        </p:txBody>
      </p:sp>
      <p:sp>
        <p:nvSpPr>
          <p:cNvPr id="381" name="Google Shape;381;p25"/>
          <p:cNvSpPr txBox="1">
            <a:spLocks noGrp="1"/>
          </p:cNvSpPr>
          <p:nvPr>
            <p:ph type="body" idx="1"/>
          </p:nvPr>
        </p:nvSpPr>
        <p:spPr>
          <a:xfrm>
            <a:off x="311700" y="761325"/>
            <a:ext cx="8520600" cy="37269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r>
              <a:rPr lang="no" sz="1500" b="1" dirty="0">
                <a:solidFill>
                  <a:srgbClr val="FFFFFF"/>
                </a:solidFill>
                <a:latin typeface="Arial"/>
                <a:ea typeface="Arial"/>
                <a:cs typeface="Arial"/>
                <a:sym typeface="Arial"/>
              </a:rPr>
              <a:t>Vi anmoder dere om å kjøre elevene minst mulig til skol</a:t>
            </a:r>
            <a:r>
              <a:rPr lang="no" b="1" dirty="0">
                <a:solidFill>
                  <a:srgbClr val="FFFFFF"/>
                </a:solidFill>
                <a:latin typeface="Arial"/>
                <a:ea typeface="Arial"/>
                <a:cs typeface="Arial"/>
                <a:sym typeface="Arial"/>
              </a:rPr>
              <a:t>en.</a:t>
            </a:r>
            <a:endParaRPr b="1" dirty="0">
              <a:solidFill>
                <a:srgbClr val="FFFFFF"/>
              </a:solidFill>
              <a:latin typeface="Arial"/>
              <a:ea typeface="Arial"/>
              <a:cs typeface="Arial"/>
              <a:sym typeface="Arial"/>
            </a:endParaRPr>
          </a:p>
          <a:p>
            <a:pPr marL="914400" lvl="0" indent="0" algn="l" rtl="0">
              <a:spcBef>
                <a:spcPts val="1100"/>
              </a:spcBef>
              <a:spcAft>
                <a:spcPts val="0"/>
              </a:spcAft>
              <a:buNone/>
            </a:pPr>
            <a:r>
              <a:rPr lang="no" sz="1350" dirty="0">
                <a:solidFill>
                  <a:srgbClr val="FFFFFF"/>
                </a:solidFill>
                <a:latin typeface="Arial"/>
                <a:ea typeface="Arial"/>
                <a:cs typeface="Arial"/>
                <a:sym typeface="Arial"/>
              </a:rPr>
              <a:t>Slik kjører du inn på skolens parkeringsplass fra Gamleveien:  </a:t>
            </a:r>
            <a:endParaRPr sz="1350" dirty="0">
              <a:solidFill>
                <a:srgbClr val="FFFFFF"/>
              </a:solidFill>
              <a:latin typeface="Arial"/>
              <a:ea typeface="Arial"/>
              <a:cs typeface="Arial"/>
              <a:sym typeface="Arial"/>
            </a:endParaRPr>
          </a:p>
          <a:p>
            <a:pPr marL="1371600" lvl="0" indent="-314325" algn="l" rtl="0">
              <a:spcBef>
                <a:spcPts val="1100"/>
              </a:spcBef>
              <a:spcAft>
                <a:spcPts val="0"/>
              </a:spcAft>
              <a:buClr>
                <a:srgbClr val="FFFFFF"/>
              </a:buClr>
              <a:buSzPts val="1350"/>
              <a:buFont typeface="Arial"/>
              <a:buAutoNum type="arabicPeriod"/>
            </a:pPr>
            <a:r>
              <a:rPr lang="no" sz="1350" dirty="0">
                <a:solidFill>
                  <a:srgbClr val="FFFFFF"/>
                </a:solidFill>
                <a:latin typeface="Arial"/>
                <a:ea typeface="Arial"/>
                <a:cs typeface="Arial"/>
                <a:sym typeface="Arial"/>
              </a:rPr>
              <a:t>Det er et avslippsfelt på høyre side, slipp av barnet ditt der.</a:t>
            </a:r>
            <a:endParaRPr sz="1350" dirty="0">
              <a:solidFill>
                <a:srgbClr val="FFFFFF"/>
              </a:solidFill>
              <a:latin typeface="Arial"/>
              <a:ea typeface="Arial"/>
              <a:cs typeface="Arial"/>
              <a:sym typeface="Arial"/>
            </a:endParaRPr>
          </a:p>
          <a:p>
            <a:pPr marL="1371600" lvl="0" indent="-314325" algn="l" rtl="0">
              <a:spcBef>
                <a:spcPts val="0"/>
              </a:spcBef>
              <a:spcAft>
                <a:spcPts val="0"/>
              </a:spcAft>
              <a:buClr>
                <a:srgbClr val="FFFFFF"/>
              </a:buClr>
              <a:buSzPts val="1350"/>
              <a:buFont typeface="Arial"/>
              <a:buAutoNum type="arabicPeriod"/>
            </a:pPr>
            <a:r>
              <a:rPr lang="no" sz="1350" dirty="0">
                <a:solidFill>
                  <a:srgbClr val="FFFFFF"/>
                </a:solidFill>
                <a:latin typeface="Arial"/>
                <a:ea typeface="Arial"/>
                <a:cs typeface="Arial"/>
                <a:sym typeface="Arial"/>
              </a:rPr>
              <a:t>Kjør videre med en gang, og snu i rundkjøringen.</a:t>
            </a:r>
            <a:endParaRPr sz="1350" dirty="0">
              <a:solidFill>
                <a:srgbClr val="FFFFFF"/>
              </a:solidFill>
              <a:latin typeface="Arial"/>
              <a:ea typeface="Arial"/>
              <a:cs typeface="Arial"/>
              <a:sym typeface="Arial"/>
            </a:endParaRPr>
          </a:p>
          <a:p>
            <a:pPr marL="1371600" lvl="0" indent="-314325" algn="l" rtl="0">
              <a:spcBef>
                <a:spcPts val="0"/>
              </a:spcBef>
              <a:spcAft>
                <a:spcPts val="0"/>
              </a:spcAft>
              <a:buClr>
                <a:srgbClr val="FFFFFF"/>
              </a:buClr>
              <a:buSzPts val="1350"/>
              <a:buFont typeface="Arial"/>
              <a:buAutoNum type="arabicPeriod"/>
            </a:pPr>
            <a:r>
              <a:rPr lang="no" sz="1350" dirty="0">
                <a:solidFill>
                  <a:srgbClr val="FFFFFF"/>
                </a:solidFill>
                <a:latin typeface="Arial"/>
                <a:ea typeface="Arial"/>
                <a:cs typeface="Arial"/>
                <a:sym typeface="Arial"/>
              </a:rPr>
              <a:t>Kjør ut på Gamleveien igjen.  </a:t>
            </a:r>
            <a:endParaRPr sz="1350" dirty="0">
              <a:solidFill>
                <a:srgbClr val="FFFFFF"/>
              </a:solidFill>
              <a:latin typeface="Arial"/>
              <a:ea typeface="Arial"/>
              <a:cs typeface="Arial"/>
              <a:sym typeface="Arial"/>
            </a:endParaRPr>
          </a:p>
          <a:p>
            <a:pPr marL="914400" lvl="0" indent="0" algn="l" rtl="0">
              <a:spcBef>
                <a:spcPts val="1100"/>
              </a:spcBef>
              <a:spcAft>
                <a:spcPts val="0"/>
              </a:spcAft>
              <a:buNone/>
            </a:pPr>
            <a:r>
              <a:rPr lang="no" sz="1350" dirty="0">
                <a:latin typeface="Arial"/>
                <a:ea typeface="Arial"/>
                <a:cs typeface="Arial"/>
                <a:sym typeface="Arial"/>
              </a:rPr>
              <a:t>NB: Du kan </a:t>
            </a:r>
            <a:r>
              <a:rPr lang="no" sz="1350" b="1" dirty="0">
                <a:latin typeface="Arial"/>
                <a:ea typeface="Arial"/>
                <a:cs typeface="Arial"/>
                <a:sym typeface="Arial"/>
              </a:rPr>
              <a:t>ikke</a:t>
            </a:r>
            <a:r>
              <a:rPr lang="no" sz="1350" dirty="0">
                <a:latin typeface="Arial"/>
                <a:ea typeface="Arial"/>
                <a:cs typeface="Arial"/>
                <a:sym typeface="Arial"/>
              </a:rPr>
              <a:t> stoppe ved Heroes of Haua-lokalet for å levere eller hente barn, men du kan    bruke dropsonen som er mellom skolen og Soknatun.</a:t>
            </a:r>
            <a:endParaRPr sz="1350" dirty="0">
              <a:solidFill>
                <a:schemeClr val="lt1"/>
              </a:solidFill>
              <a:latin typeface="Arial"/>
              <a:ea typeface="Arial"/>
              <a:cs typeface="Arial"/>
              <a:sym typeface="Arial"/>
            </a:endParaRPr>
          </a:p>
          <a:p>
            <a:pPr marL="0" lvl="0" indent="0" algn="l" rtl="0">
              <a:spcBef>
                <a:spcPts val="1100"/>
              </a:spcBef>
              <a:spcAft>
                <a:spcPts val="0"/>
              </a:spcAft>
              <a:buNone/>
            </a:pPr>
            <a:r>
              <a:rPr lang="no" sz="1250" dirty="0">
                <a:solidFill>
                  <a:srgbClr val="FFFFFF"/>
                </a:solidFill>
                <a:latin typeface="Arial"/>
                <a:ea typeface="Arial"/>
                <a:cs typeface="Arial"/>
                <a:sym typeface="Arial"/>
              </a:rPr>
              <a:t>Skal du </a:t>
            </a:r>
            <a:r>
              <a:rPr lang="no" sz="1250" b="1" dirty="0">
                <a:solidFill>
                  <a:srgbClr val="FFFFFF"/>
                </a:solidFill>
                <a:latin typeface="Arial"/>
                <a:ea typeface="Arial"/>
                <a:cs typeface="Arial"/>
                <a:sym typeface="Arial"/>
              </a:rPr>
              <a:t>følge</a:t>
            </a:r>
            <a:r>
              <a:rPr lang="no" sz="1250" dirty="0">
                <a:solidFill>
                  <a:srgbClr val="FFFFFF"/>
                </a:solidFill>
                <a:latin typeface="Arial"/>
                <a:ea typeface="Arial"/>
                <a:cs typeface="Arial"/>
                <a:sym typeface="Arial"/>
              </a:rPr>
              <a:t> barnet ditt inn ti</a:t>
            </a:r>
            <a:r>
              <a:rPr lang="no" sz="1250" dirty="0">
                <a:latin typeface="Arial"/>
                <a:ea typeface="Arial"/>
                <a:cs typeface="Arial"/>
                <a:sym typeface="Arial"/>
              </a:rPr>
              <a:t>l skolen</a:t>
            </a:r>
            <a:r>
              <a:rPr lang="no" sz="1250" dirty="0">
                <a:solidFill>
                  <a:srgbClr val="FFFFFF"/>
                </a:solidFill>
                <a:latin typeface="Arial"/>
                <a:ea typeface="Arial"/>
                <a:cs typeface="Arial"/>
                <a:sym typeface="Arial"/>
              </a:rPr>
              <a:t>, må du kjøre inn på parkeringsplassen (du kan </a:t>
            </a:r>
            <a:r>
              <a:rPr lang="no" sz="1250" u="sng" dirty="0">
                <a:solidFill>
                  <a:srgbClr val="FFFFFF"/>
                </a:solidFill>
                <a:latin typeface="Arial"/>
                <a:ea typeface="Arial"/>
                <a:cs typeface="Arial"/>
                <a:sym typeface="Arial"/>
              </a:rPr>
              <a:t>ikke</a:t>
            </a:r>
            <a:r>
              <a:rPr lang="no" sz="1250" dirty="0">
                <a:solidFill>
                  <a:srgbClr val="FFFFFF"/>
                </a:solidFill>
                <a:latin typeface="Arial"/>
                <a:ea typeface="Arial"/>
                <a:cs typeface="Arial"/>
                <a:sym typeface="Arial"/>
              </a:rPr>
              <a:t> parkere i avslippsfeltet)</a:t>
            </a:r>
            <a:r>
              <a:rPr lang="no" sz="1250" dirty="0">
                <a:latin typeface="Arial"/>
                <a:ea typeface="Arial"/>
                <a:cs typeface="Arial"/>
                <a:sym typeface="Arial"/>
              </a:rPr>
              <a:t>. D</a:t>
            </a:r>
            <a:r>
              <a:rPr lang="no" sz="1250" dirty="0">
                <a:solidFill>
                  <a:srgbClr val="FFFFFF"/>
                </a:solidFill>
                <a:latin typeface="Arial"/>
                <a:ea typeface="Arial"/>
                <a:cs typeface="Arial"/>
                <a:sym typeface="Arial"/>
              </a:rPr>
              <a:t>u må også kjøre inn på parkeringsplassen hvis du kommer fra Krossbekkstien v</a:t>
            </a:r>
            <a:r>
              <a:rPr lang="no" sz="1250" dirty="0">
                <a:latin typeface="Arial"/>
                <a:ea typeface="Arial"/>
                <a:cs typeface="Arial"/>
                <a:sym typeface="Arial"/>
              </a:rPr>
              <a:t>ed</a:t>
            </a:r>
            <a:r>
              <a:rPr lang="no" sz="1250" dirty="0">
                <a:solidFill>
                  <a:srgbClr val="FFFFFF"/>
                </a:solidFill>
                <a:latin typeface="Arial"/>
                <a:ea typeface="Arial"/>
                <a:cs typeface="Arial"/>
                <a:sym typeface="Arial"/>
              </a:rPr>
              <a:t> de</a:t>
            </a:r>
            <a:r>
              <a:rPr lang="no" sz="1250" dirty="0">
                <a:latin typeface="Arial"/>
                <a:ea typeface="Arial"/>
                <a:cs typeface="Arial"/>
                <a:sym typeface="Arial"/>
              </a:rPr>
              <a:t>t</a:t>
            </a:r>
            <a:r>
              <a:rPr lang="no" sz="1250" dirty="0">
                <a:solidFill>
                  <a:srgbClr val="FFFFFF"/>
                </a:solidFill>
                <a:latin typeface="Arial"/>
                <a:ea typeface="Arial"/>
                <a:cs typeface="Arial"/>
                <a:sym typeface="Arial"/>
              </a:rPr>
              <a:t> gamle bank</a:t>
            </a:r>
            <a:r>
              <a:rPr lang="no" sz="1250" dirty="0">
                <a:latin typeface="Arial"/>
                <a:ea typeface="Arial"/>
                <a:cs typeface="Arial"/>
                <a:sym typeface="Arial"/>
              </a:rPr>
              <a:t>bygget</a:t>
            </a:r>
            <a:r>
              <a:rPr lang="no" sz="1250" dirty="0">
                <a:solidFill>
                  <a:srgbClr val="FFFFFF"/>
                </a:solidFill>
                <a:latin typeface="Arial"/>
                <a:ea typeface="Arial"/>
                <a:cs typeface="Arial"/>
                <a:sym typeface="Arial"/>
              </a:rPr>
              <a:t>.  </a:t>
            </a:r>
            <a:endParaRPr sz="1250" dirty="0">
              <a:latin typeface="Arial"/>
              <a:ea typeface="Arial"/>
              <a:cs typeface="Arial"/>
              <a:sym typeface="Arial"/>
            </a:endParaRPr>
          </a:p>
          <a:p>
            <a:pPr marL="0" lvl="0" indent="0" algn="l" rtl="0">
              <a:spcBef>
                <a:spcPts val="1100"/>
              </a:spcBef>
              <a:spcAft>
                <a:spcPts val="0"/>
              </a:spcAft>
              <a:buNone/>
            </a:pPr>
            <a:r>
              <a:rPr lang="no" sz="1250" dirty="0">
                <a:latin typeface="Arial"/>
                <a:ea typeface="Arial"/>
                <a:cs typeface="Arial"/>
                <a:sym typeface="Arial"/>
              </a:rPr>
              <a:t>Innkjørselen til skolen er en</a:t>
            </a:r>
            <a:r>
              <a:rPr lang="no" sz="1250" b="1" dirty="0">
                <a:latin typeface="Arial"/>
                <a:ea typeface="Arial"/>
                <a:cs typeface="Arial"/>
                <a:sym typeface="Arial"/>
              </a:rPr>
              <a:t> Hjertesone.</a:t>
            </a:r>
            <a:r>
              <a:rPr lang="no" sz="1250" dirty="0">
                <a:latin typeface="Arial"/>
                <a:ea typeface="Arial"/>
                <a:cs typeface="Arial"/>
                <a:sym typeface="Arial"/>
              </a:rPr>
              <a:t> </a:t>
            </a:r>
            <a:endParaRPr sz="1250" dirty="0">
              <a:latin typeface="Arial"/>
              <a:ea typeface="Arial"/>
              <a:cs typeface="Arial"/>
              <a:sym typeface="Arial"/>
            </a:endParaRPr>
          </a:p>
          <a:p>
            <a:pPr marL="0" lvl="0" indent="0" algn="l" rtl="0">
              <a:spcBef>
                <a:spcPts val="1100"/>
              </a:spcBef>
              <a:spcAft>
                <a:spcPts val="0"/>
              </a:spcAft>
              <a:buNone/>
            </a:pPr>
            <a:r>
              <a:rPr lang="no" sz="1250" dirty="0">
                <a:latin typeface="Arial"/>
                <a:ea typeface="Arial"/>
                <a:cs typeface="Arial"/>
                <a:sym typeface="Arial"/>
              </a:rPr>
              <a:t>Det betyr at mellom kl. 07:00 og kl. 16:00 er dette området stengt for all ordinær trafikk. Dette for å gjøre det sikrere for elevene å gå eller sykle. </a:t>
            </a:r>
            <a:endParaRPr sz="1250" dirty="0">
              <a:latin typeface="Arial"/>
              <a:ea typeface="Arial"/>
              <a:cs typeface="Arial"/>
              <a:sym typeface="Arial"/>
            </a:endParaRPr>
          </a:p>
          <a:p>
            <a:pPr marL="914400" lvl="0" indent="0" algn="l" rtl="0">
              <a:spcBef>
                <a:spcPts val="1100"/>
              </a:spcBef>
              <a:spcAft>
                <a:spcPts val="0"/>
              </a:spcAft>
              <a:buNone/>
            </a:pPr>
            <a:endParaRPr sz="1350" dirty="0">
              <a:latin typeface="Arial"/>
              <a:ea typeface="Arial"/>
              <a:cs typeface="Arial"/>
              <a:sym typeface="Arial"/>
            </a:endParaRPr>
          </a:p>
          <a:p>
            <a:pPr marL="914400" lvl="0" indent="0" algn="l" rtl="0">
              <a:spcBef>
                <a:spcPts val="1100"/>
              </a:spcBef>
              <a:spcAft>
                <a:spcPts val="0"/>
              </a:spcAft>
              <a:buNone/>
            </a:pPr>
            <a:endParaRPr sz="1350" dirty="0">
              <a:latin typeface="Arial"/>
              <a:ea typeface="Arial"/>
              <a:cs typeface="Arial"/>
              <a:sym typeface="Arial"/>
            </a:endParaRPr>
          </a:p>
          <a:p>
            <a:pPr marL="914400" lvl="0" indent="0" algn="l" rtl="0">
              <a:spcBef>
                <a:spcPts val="1100"/>
              </a:spcBef>
              <a:spcAft>
                <a:spcPts val="0"/>
              </a:spcAft>
              <a:buNone/>
            </a:pPr>
            <a:endParaRPr sz="1350" dirty="0">
              <a:latin typeface="Arial"/>
              <a:ea typeface="Arial"/>
              <a:cs typeface="Arial"/>
              <a:sym typeface="Arial"/>
            </a:endParaRPr>
          </a:p>
          <a:p>
            <a:pPr marL="0" lvl="0" indent="0" algn="l" rtl="0">
              <a:spcBef>
                <a:spcPts val="1100"/>
              </a:spcBef>
              <a:spcAft>
                <a:spcPts val="1600"/>
              </a:spcAft>
              <a:buNone/>
            </a:pPr>
            <a:endParaRPr dirty="0"/>
          </a:p>
        </p:txBody>
      </p:sp>
      <p:pic>
        <p:nvPicPr>
          <p:cNvPr id="382" name="Google Shape;382;p25"/>
          <p:cNvPicPr preferRelativeResize="0"/>
          <p:nvPr/>
        </p:nvPicPr>
        <p:blipFill>
          <a:blip r:embed="rId3">
            <a:alphaModFix/>
          </a:blip>
          <a:stretch>
            <a:fillRect/>
          </a:stretch>
        </p:blipFill>
        <p:spPr>
          <a:xfrm>
            <a:off x="6665850" y="882275"/>
            <a:ext cx="2166450" cy="1534275"/>
          </a:xfrm>
          <a:prstGeom prst="rect">
            <a:avLst/>
          </a:prstGeom>
          <a:noFill/>
          <a:ln>
            <a:noFill/>
          </a:ln>
        </p:spPr>
      </p:pic>
      <p:pic>
        <p:nvPicPr>
          <p:cNvPr id="383" name="Google Shape;383;p25"/>
          <p:cNvPicPr preferRelativeResize="0"/>
          <p:nvPr/>
        </p:nvPicPr>
        <p:blipFill rotWithShape="1">
          <a:blip r:embed="rId4">
            <a:alphaModFix/>
          </a:blip>
          <a:srcRect l="36559" t="-142620" r="-36559" b="142620"/>
          <a:stretch/>
        </p:blipFill>
        <p:spPr>
          <a:xfrm>
            <a:off x="3669100" y="2282725"/>
            <a:ext cx="902900" cy="849800"/>
          </a:xfrm>
          <a:prstGeom prst="rect">
            <a:avLst/>
          </a:prstGeom>
          <a:noFill/>
          <a:ln>
            <a:noFill/>
          </a:ln>
        </p:spPr>
      </p:pic>
      <p:pic>
        <p:nvPicPr>
          <p:cNvPr id="384" name="Google Shape;384;p25"/>
          <p:cNvPicPr preferRelativeResize="0"/>
          <p:nvPr/>
        </p:nvPicPr>
        <p:blipFill>
          <a:blip r:embed="rId4">
            <a:alphaModFix/>
          </a:blip>
          <a:stretch>
            <a:fillRect/>
          </a:stretch>
        </p:blipFill>
        <p:spPr>
          <a:xfrm>
            <a:off x="3312075" y="3551600"/>
            <a:ext cx="536200" cy="504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7"/>
          <p:cNvSpPr txBox="1">
            <a:spLocks noGrp="1"/>
          </p:cNvSpPr>
          <p:nvPr>
            <p:ph type="title"/>
          </p:nvPr>
        </p:nvSpPr>
        <p:spPr>
          <a:xfrm>
            <a:off x="311700" y="1153900"/>
            <a:ext cx="2655000" cy="85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o"/>
              <a:t>Vurdering</a:t>
            </a:r>
            <a:endParaRPr/>
          </a:p>
        </p:txBody>
      </p:sp>
      <p:sp>
        <p:nvSpPr>
          <p:cNvPr id="397" name="Google Shape;397;p27"/>
          <p:cNvSpPr txBox="1">
            <a:spLocks noGrp="1"/>
          </p:cNvSpPr>
          <p:nvPr>
            <p:ph type="body" idx="1"/>
          </p:nvPr>
        </p:nvSpPr>
        <p:spPr>
          <a:xfrm>
            <a:off x="311700" y="2022050"/>
            <a:ext cx="2655000" cy="18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1100">
                <a:solidFill>
                  <a:srgbClr val="FFFFFF"/>
                </a:solidFill>
              </a:rPr>
              <a:t>Skolen skal minst to ganger årlig ha avtalte samtaler med hver enkelt elev.</a:t>
            </a:r>
            <a:endParaRPr sz="1100">
              <a:solidFill>
                <a:srgbClr val="FFFFFF"/>
              </a:solidFill>
            </a:endParaRPr>
          </a:p>
          <a:p>
            <a:pPr marL="0" lvl="0" indent="0" algn="l" rtl="0">
              <a:spcBef>
                <a:spcPts val="1600"/>
              </a:spcBef>
              <a:spcAft>
                <a:spcPts val="0"/>
              </a:spcAft>
              <a:buNone/>
            </a:pPr>
            <a:r>
              <a:rPr lang="no" sz="1100">
                <a:solidFill>
                  <a:srgbClr val="FFFFFF"/>
                </a:solidFill>
              </a:rPr>
              <a:t>I etterkant av disse blir foresatte og evt. også eleven selv kalt inn til utviklingssamtale med kontaktlærer. Der blir elevens trivsel, framgang, arbeidsprosess og resultat drøftet.</a:t>
            </a:r>
            <a:endParaRPr sz="1100">
              <a:solidFill>
                <a:srgbClr val="FFFFFF"/>
              </a:solidFill>
            </a:endParaRPr>
          </a:p>
          <a:p>
            <a:pPr marL="0" lvl="0" indent="0" algn="l" rtl="0">
              <a:spcBef>
                <a:spcPts val="1600"/>
              </a:spcBef>
              <a:spcAft>
                <a:spcPts val="1600"/>
              </a:spcAft>
              <a:buNone/>
            </a:pPr>
            <a:endParaRPr/>
          </a:p>
        </p:txBody>
      </p:sp>
      <p:pic>
        <p:nvPicPr>
          <p:cNvPr id="398" name="Google Shape;398;p27"/>
          <p:cNvPicPr preferRelativeResize="0"/>
          <p:nvPr/>
        </p:nvPicPr>
        <p:blipFill>
          <a:blip r:embed="rId3">
            <a:alphaModFix/>
          </a:blip>
          <a:stretch>
            <a:fillRect/>
          </a:stretch>
        </p:blipFill>
        <p:spPr>
          <a:xfrm>
            <a:off x="4039700" y="878525"/>
            <a:ext cx="4393700" cy="3671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28"/>
          <p:cNvPicPr preferRelativeResize="0"/>
          <p:nvPr/>
        </p:nvPicPr>
        <p:blipFill rotWithShape="1">
          <a:blip r:embed="rId3">
            <a:alphaModFix/>
          </a:blip>
          <a:srcRect l="12023" r="12023"/>
          <a:stretch/>
        </p:blipFill>
        <p:spPr>
          <a:xfrm>
            <a:off x="3278400" y="0"/>
            <a:ext cx="5865600" cy="5143499"/>
          </a:xfrm>
          <a:prstGeom prst="rect">
            <a:avLst/>
          </a:prstGeom>
          <a:noFill/>
          <a:ln>
            <a:noFill/>
          </a:ln>
        </p:spPr>
      </p:pic>
      <p:sp>
        <p:nvSpPr>
          <p:cNvPr id="404" name="Google Shape;404;p28"/>
          <p:cNvSpPr txBox="1">
            <a:spLocks noGrp="1"/>
          </p:cNvSpPr>
          <p:nvPr>
            <p:ph type="title"/>
          </p:nvPr>
        </p:nvSpPr>
        <p:spPr>
          <a:xfrm>
            <a:off x="311700" y="1153900"/>
            <a:ext cx="2655000" cy="85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o">
                <a:solidFill>
                  <a:srgbClr val="FFFFFF"/>
                </a:solidFill>
              </a:rPr>
              <a:t>Fadderordning</a:t>
            </a:r>
            <a:endParaRPr>
              <a:solidFill>
                <a:srgbClr val="FFFFFF"/>
              </a:solidFill>
            </a:endParaRPr>
          </a:p>
        </p:txBody>
      </p:sp>
      <p:sp>
        <p:nvSpPr>
          <p:cNvPr id="405" name="Google Shape;405;p28"/>
          <p:cNvSpPr txBox="1">
            <a:spLocks noGrp="1"/>
          </p:cNvSpPr>
          <p:nvPr>
            <p:ph type="body" idx="1"/>
          </p:nvPr>
        </p:nvSpPr>
        <p:spPr>
          <a:xfrm>
            <a:off x="311700" y="2022050"/>
            <a:ext cx="2655000" cy="29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FFFFFF"/>
                </a:solidFill>
              </a:rPr>
              <a:t>På vår skole er det innført fadderordning for elevene. Den går ut på at 1. klasse får elever fra 5. klasse som faddere på skolen.</a:t>
            </a:r>
            <a:endParaRPr>
              <a:solidFill>
                <a:srgbClr val="FFFFFF"/>
              </a:solidFill>
            </a:endParaRPr>
          </a:p>
          <a:p>
            <a:pPr marL="0" lvl="0" indent="0" algn="l" rtl="0">
              <a:spcBef>
                <a:spcPts val="1600"/>
              </a:spcBef>
              <a:spcAft>
                <a:spcPts val="0"/>
              </a:spcAft>
              <a:buNone/>
            </a:pPr>
            <a:r>
              <a:rPr lang="no">
                <a:solidFill>
                  <a:srgbClr val="FFFFFF"/>
                </a:solidFill>
              </a:rPr>
              <a:t>Faddereleven kan være en god støtte i skolehverdagen i friminuttene og på skoleveien. </a:t>
            </a:r>
            <a:endParaRPr>
              <a:solidFill>
                <a:srgbClr val="FFFFFF"/>
              </a:solidFill>
            </a:endParaRPr>
          </a:p>
          <a:p>
            <a:pPr marL="0" lvl="0" indent="0" algn="l" rtl="0">
              <a:spcBef>
                <a:spcPts val="1600"/>
              </a:spcBef>
              <a:spcAft>
                <a:spcPts val="1600"/>
              </a:spcAft>
              <a:buNone/>
            </a:pPr>
            <a:r>
              <a:rPr lang="no">
                <a:solidFill>
                  <a:srgbClr val="FFFFFF"/>
                </a:solidFill>
              </a:rPr>
              <a:t>Noen ganger er de også med som hjelpere i timene.</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D86">
            <a:alpha val="30980"/>
          </a:srgbClr>
        </a:solidFill>
        <a:effectLst/>
      </p:bgPr>
    </p:bg>
    <p:spTree>
      <p:nvGrpSpPr>
        <p:cNvPr id="1" name="Shape 409"/>
        <p:cNvGrpSpPr/>
        <p:nvPr/>
      </p:nvGrpSpPr>
      <p:grpSpPr>
        <a:xfrm>
          <a:off x="0" y="0"/>
          <a:ext cx="0" cy="0"/>
          <a:chOff x="0" y="0"/>
          <a:chExt cx="0" cy="0"/>
        </a:xfrm>
      </p:grpSpPr>
      <p:pic>
        <p:nvPicPr>
          <p:cNvPr id="410" name="Google Shape;410;p29"/>
          <p:cNvPicPr preferRelativeResize="0"/>
          <p:nvPr/>
        </p:nvPicPr>
        <p:blipFill rotWithShape="1">
          <a:blip r:embed="rId3">
            <a:alphaModFix/>
          </a:blip>
          <a:srcRect l="28391" r="28387"/>
          <a:stretch/>
        </p:blipFill>
        <p:spPr>
          <a:xfrm>
            <a:off x="5668450" y="955450"/>
            <a:ext cx="2384200" cy="3232600"/>
          </a:xfrm>
          <a:prstGeom prst="rect">
            <a:avLst/>
          </a:prstGeom>
          <a:noFill/>
          <a:ln w="76200" cap="flat" cmpd="dbl">
            <a:solidFill>
              <a:schemeClr val="lt1"/>
            </a:solidFill>
            <a:prstDash val="solid"/>
            <a:miter lim="8000"/>
            <a:headEnd type="none" w="sm" len="sm"/>
            <a:tailEnd type="none" w="sm" len="sm"/>
          </a:ln>
        </p:spPr>
      </p:pic>
      <p:sp>
        <p:nvSpPr>
          <p:cNvPr id="411" name="Google Shape;411;p29"/>
          <p:cNvSpPr txBox="1">
            <a:spLocks noGrp="1"/>
          </p:cNvSpPr>
          <p:nvPr>
            <p:ph type="title"/>
          </p:nvPr>
        </p:nvSpPr>
        <p:spPr>
          <a:xfrm>
            <a:off x="291950" y="466250"/>
            <a:ext cx="3978000" cy="1388700"/>
          </a:xfrm>
          <a:prstGeom prst="rect">
            <a:avLst/>
          </a:prstGeom>
          <a:solidFill>
            <a:srgbClr val="004A82"/>
          </a:solidFill>
        </p:spPr>
        <p:txBody>
          <a:bodyPr spcFirstLastPara="1" wrap="square" lIns="91425" tIns="91425" rIns="91425" bIns="91425" anchor="b" anchorCtr="0">
            <a:noAutofit/>
          </a:bodyPr>
          <a:lstStyle/>
          <a:p>
            <a:pPr marL="0" lvl="0" indent="0" algn="l" rtl="0">
              <a:spcBef>
                <a:spcPts val="0"/>
              </a:spcBef>
              <a:spcAft>
                <a:spcPts val="0"/>
              </a:spcAft>
              <a:buNone/>
            </a:pPr>
            <a:r>
              <a:rPr lang="no" dirty="0">
                <a:solidFill>
                  <a:schemeClr val="bg1"/>
                </a:solidFill>
              </a:rPr>
              <a:t>Klær og utstyr</a:t>
            </a:r>
            <a:endParaRPr dirty="0">
              <a:solidFill>
                <a:schemeClr val="bg1"/>
              </a:solidFill>
            </a:endParaRPr>
          </a:p>
        </p:txBody>
      </p:sp>
      <p:sp>
        <p:nvSpPr>
          <p:cNvPr id="412" name="Google Shape;412;p29"/>
          <p:cNvSpPr txBox="1">
            <a:spLocks noGrp="1"/>
          </p:cNvSpPr>
          <p:nvPr>
            <p:ph type="body" idx="1"/>
          </p:nvPr>
        </p:nvSpPr>
        <p:spPr>
          <a:xfrm>
            <a:off x="291950" y="1854951"/>
            <a:ext cx="3978000" cy="2577000"/>
          </a:xfrm>
          <a:prstGeom prst="rect">
            <a:avLst/>
          </a:prstGeom>
          <a:solidFill>
            <a:srgbClr val="00487E"/>
          </a:solidFill>
        </p:spPr>
        <p:txBody>
          <a:bodyPr spcFirstLastPara="1" wrap="square" lIns="91425" tIns="91425" rIns="91425" bIns="91425" anchor="t" anchorCtr="0">
            <a:noAutofit/>
          </a:bodyPr>
          <a:lstStyle/>
          <a:p>
            <a:pPr marL="0" lvl="0" indent="0" algn="l" rtl="0">
              <a:spcBef>
                <a:spcPts val="0"/>
              </a:spcBef>
              <a:spcAft>
                <a:spcPts val="0"/>
              </a:spcAft>
              <a:buNone/>
            </a:pPr>
            <a:r>
              <a:rPr lang="no" b="1" dirty="0">
                <a:solidFill>
                  <a:schemeClr val="bg1"/>
                </a:solidFill>
              </a:rPr>
              <a:t>Elevene må alltid ha et ekstra skift liggende på skolen.</a:t>
            </a:r>
            <a:endParaRPr dirty="0">
              <a:solidFill>
                <a:schemeClr val="bg1"/>
              </a:solidFill>
            </a:endParaRPr>
          </a:p>
          <a:p>
            <a:pPr marL="0" lvl="0" indent="0" algn="l" rtl="0">
              <a:spcBef>
                <a:spcPts val="1600"/>
              </a:spcBef>
              <a:spcAft>
                <a:spcPts val="0"/>
              </a:spcAft>
              <a:buNone/>
            </a:pPr>
            <a:r>
              <a:rPr lang="no" b="1" dirty="0">
                <a:solidFill>
                  <a:schemeClr val="bg1"/>
                </a:solidFill>
              </a:rPr>
              <a:t>Merk klærne godt</a:t>
            </a:r>
            <a:r>
              <a:rPr lang="no" dirty="0">
                <a:solidFill>
                  <a:schemeClr val="bg1"/>
                </a:solidFill>
              </a:rPr>
              <a:t>! Det kan være vanskelig å kjenne igjen votter, luer og yttertøy i mengden av tøy. Tydelig merking hjelper både barna og de voksne.</a:t>
            </a:r>
            <a:endParaRPr dirty="0">
              <a:solidFill>
                <a:schemeClr val="bg1"/>
              </a:solidFill>
            </a:endParaRPr>
          </a:p>
          <a:p>
            <a:pPr marL="0" lvl="0" indent="0" algn="l" rtl="0">
              <a:spcBef>
                <a:spcPts val="1600"/>
              </a:spcBef>
              <a:spcAft>
                <a:spcPts val="1600"/>
              </a:spcAft>
              <a:buNone/>
            </a:pPr>
            <a:endParaRPr dirty="0"/>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1104</Words>
  <Application>Microsoft Office PowerPoint</Application>
  <PresentationFormat>Skjermfremvisning (16:9)</PresentationFormat>
  <Paragraphs>78</Paragraphs>
  <Slides>14</Slides>
  <Notes>13</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14</vt:i4>
      </vt:variant>
    </vt:vector>
  </HeadingPairs>
  <TitlesOfParts>
    <vt:vector size="20" baseType="lpstr">
      <vt:lpstr>Comic Sans MS</vt:lpstr>
      <vt:lpstr>Open Sans</vt:lpstr>
      <vt:lpstr>Nunito</vt:lpstr>
      <vt:lpstr>Arial</vt:lpstr>
      <vt:lpstr>Maven Pro</vt:lpstr>
      <vt:lpstr>Momentum</vt:lpstr>
      <vt:lpstr>Foreldreinfo til årets 1. klassinger</vt:lpstr>
      <vt:lpstr>Visma Flyt Skole</vt:lpstr>
      <vt:lpstr>Skolens hjemmeside</vt:lpstr>
      <vt:lpstr>Skolemelk og godt kosthold</vt:lpstr>
      <vt:lpstr>Svømming og gym</vt:lpstr>
      <vt:lpstr>Trafikksituasjonen ved skolen</vt:lpstr>
      <vt:lpstr>Vurdering</vt:lpstr>
      <vt:lpstr>Fadderordning</vt:lpstr>
      <vt:lpstr>Klær og utstyr</vt:lpstr>
      <vt:lpstr>Fravær/fritak</vt:lpstr>
      <vt:lpstr>Godt oppvekstmiljø uten mobbing</vt:lpstr>
      <vt:lpstr>PowerPoint-presentasjon</vt:lpstr>
      <vt:lpstr>Endring av bosted/familiesituasjon</vt:lpstr>
      <vt:lpstr>Skoleskyss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Anne Aarstad</dc:creator>
  <cp:lastModifiedBy>Anne Aarstad</cp:lastModifiedBy>
  <cp:revision>5</cp:revision>
  <dcterms:modified xsi:type="dcterms:W3CDTF">2025-04-01T10:33:29Z</dcterms:modified>
</cp:coreProperties>
</file>